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4" r:id="rId3"/>
    <p:sldId id="260" r:id="rId4"/>
    <p:sldId id="259" r:id="rId5"/>
    <p:sldId id="263" r:id="rId6"/>
    <p:sldId id="262" r:id="rId7"/>
    <p:sldId id="276" r:id="rId8"/>
    <p:sldId id="272" r:id="rId9"/>
    <p:sldId id="264" r:id="rId10"/>
    <p:sldId id="258" r:id="rId11"/>
    <p:sldId id="265" r:id="rId12"/>
    <p:sldId id="267" r:id="rId13"/>
    <p:sldId id="266" r:id="rId14"/>
    <p:sldId id="273" r:id="rId15"/>
    <p:sldId id="268" r:id="rId16"/>
    <p:sldId id="269" r:id="rId17"/>
    <p:sldId id="270" r:id="rId18"/>
    <p:sldId id="279" r:id="rId19"/>
    <p:sldId id="283" r:id="rId20"/>
    <p:sldId id="282" r:id="rId21"/>
    <p:sldId id="281" r:id="rId22"/>
    <p:sldId id="274" r:id="rId23"/>
    <p:sldId id="275" r:id="rId24"/>
    <p:sldId id="257" r:id="rId25"/>
    <p:sldId id="278" r:id="rId26"/>
    <p:sldId id="27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6F554-DE51-4672-A324-DD062DA60C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67443-FC1A-4E86-8BFE-4892F4D9A7EC}">
      <dgm:prSet/>
      <dgm:spPr/>
      <dgm:t>
        <a:bodyPr/>
        <a:lstStyle/>
        <a:p>
          <a:r>
            <a:rPr lang="cs-CZ" i="1" u="sng"/>
            <a:t>Hlavice zn. Wahl:</a:t>
          </a:r>
          <a:endParaRPr lang="en-US"/>
        </a:p>
      </dgm:t>
    </dgm:pt>
    <dgm:pt modelId="{E21286B6-AFEB-49B4-8742-29D962B0555C}" type="parTrans" cxnId="{2A88DCE1-C6D8-41DA-AB0E-9AFD097704F6}">
      <dgm:prSet/>
      <dgm:spPr/>
      <dgm:t>
        <a:bodyPr/>
        <a:lstStyle/>
        <a:p>
          <a:endParaRPr lang="en-US"/>
        </a:p>
      </dgm:t>
    </dgm:pt>
    <dgm:pt modelId="{4E03723D-FEE2-4B68-9B43-BA34816D2861}" type="sibTrans" cxnId="{2A88DCE1-C6D8-41DA-AB0E-9AFD097704F6}">
      <dgm:prSet/>
      <dgm:spPr/>
      <dgm:t>
        <a:bodyPr/>
        <a:lstStyle/>
        <a:p>
          <a:endParaRPr lang="en-US"/>
        </a:p>
      </dgm:t>
    </dgm:pt>
    <dgm:pt modelId="{7B7FF564-858F-4CAF-9CA4-8A5B19BA246F}">
      <dgm:prSet/>
      <dgm:spPr/>
      <dgm:t>
        <a:bodyPr/>
        <a:lstStyle/>
        <a:p>
          <a:r>
            <a:rPr lang="cs-CZ"/>
            <a:t>10: 1,8mm – střih vnitřku uší </a:t>
          </a:r>
          <a:endParaRPr lang="en-US"/>
        </a:p>
      </dgm:t>
    </dgm:pt>
    <dgm:pt modelId="{C9FD8753-151D-469C-9C9A-01295E46D514}" type="parTrans" cxnId="{909EB5A4-6AEB-4891-9CDD-99732ED62FFA}">
      <dgm:prSet/>
      <dgm:spPr/>
      <dgm:t>
        <a:bodyPr/>
        <a:lstStyle/>
        <a:p>
          <a:endParaRPr lang="en-US"/>
        </a:p>
      </dgm:t>
    </dgm:pt>
    <dgm:pt modelId="{C0F97604-6F79-4A97-B775-61BB012F0F4B}" type="sibTrans" cxnId="{909EB5A4-6AEB-4891-9CDD-99732ED62FFA}">
      <dgm:prSet/>
      <dgm:spPr/>
      <dgm:t>
        <a:bodyPr/>
        <a:lstStyle/>
        <a:p>
          <a:endParaRPr lang="en-US"/>
        </a:p>
      </dgm:t>
    </dgm:pt>
    <dgm:pt modelId="{6161BFFE-63DA-4730-AEE2-BCF7CCADC759}">
      <dgm:prSet/>
      <dgm:spPr/>
      <dgm:t>
        <a:bodyPr/>
        <a:lstStyle/>
        <a:p>
          <a:r>
            <a:rPr lang="cs-CZ" dirty="0"/>
            <a:t>5: 5mm -  střih normální/běžný – kratší („dohola“)</a:t>
          </a:r>
          <a:endParaRPr lang="en-US" dirty="0"/>
        </a:p>
      </dgm:t>
    </dgm:pt>
    <dgm:pt modelId="{BFF6C8AB-3158-4C61-A7A8-600D89ECB987}" type="parTrans" cxnId="{761AA144-C453-49EA-A031-5C00853275A9}">
      <dgm:prSet/>
      <dgm:spPr/>
      <dgm:t>
        <a:bodyPr/>
        <a:lstStyle/>
        <a:p>
          <a:endParaRPr lang="en-US"/>
        </a:p>
      </dgm:t>
    </dgm:pt>
    <dgm:pt modelId="{489903E9-8B14-4EA2-BCE5-9422D977A5DE}" type="sibTrans" cxnId="{761AA144-C453-49EA-A031-5C00853275A9}">
      <dgm:prSet/>
      <dgm:spPr/>
      <dgm:t>
        <a:bodyPr/>
        <a:lstStyle/>
        <a:p>
          <a:endParaRPr lang="en-US"/>
        </a:p>
      </dgm:t>
    </dgm:pt>
    <dgm:pt modelId="{0A84CD49-8FCC-49D4-8E9F-C39A2F1BE7F7}">
      <dgm:prSet/>
      <dgm:spPr/>
      <dgm:t>
        <a:bodyPr/>
        <a:lstStyle/>
        <a:p>
          <a:r>
            <a:rPr lang="cs-CZ" dirty="0"/>
            <a:t>5F: 6 mm – střih normální/běžný – delší</a:t>
          </a:r>
          <a:endParaRPr lang="en-US" dirty="0"/>
        </a:p>
      </dgm:t>
    </dgm:pt>
    <dgm:pt modelId="{D7FF9263-0FC7-44C2-A126-BD8C161512C3}" type="parTrans" cxnId="{5DB88EFB-E2CE-4C9A-ABA6-7F6030DA1536}">
      <dgm:prSet/>
      <dgm:spPr/>
      <dgm:t>
        <a:bodyPr/>
        <a:lstStyle/>
        <a:p>
          <a:endParaRPr lang="en-US"/>
        </a:p>
      </dgm:t>
    </dgm:pt>
    <dgm:pt modelId="{F7A8CF48-110A-4EE0-A11B-7E2FC05281AB}" type="sibTrans" cxnId="{5DB88EFB-E2CE-4C9A-ABA6-7F6030DA1536}">
      <dgm:prSet/>
      <dgm:spPr/>
      <dgm:t>
        <a:bodyPr/>
        <a:lstStyle/>
        <a:p>
          <a:endParaRPr lang="en-US"/>
        </a:p>
      </dgm:t>
    </dgm:pt>
    <dgm:pt modelId="{F9BD6DD7-315C-465E-BBD9-CD3ACAC8563B}">
      <dgm:prSet/>
      <dgm:spPr/>
      <dgm:t>
        <a:bodyPr/>
        <a:lstStyle/>
        <a:p>
          <a:r>
            <a:rPr lang="cs-CZ" i="1" u="sng"/>
            <a:t>Hlavice zn. Andis:</a:t>
          </a:r>
          <a:endParaRPr lang="en-US"/>
        </a:p>
      </dgm:t>
    </dgm:pt>
    <dgm:pt modelId="{B6F94575-53DC-4B8D-B35B-EF2DDD2B07A1}" type="parTrans" cxnId="{B856693C-AA07-48F2-82A3-188F0056F11D}">
      <dgm:prSet/>
      <dgm:spPr/>
      <dgm:t>
        <a:bodyPr/>
        <a:lstStyle/>
        <a:p>
          <a:endParaRPr lang="en-US"/>
        </a:p>
      </dgm:t>
    </dgm:pt>
    <dgm:pt modelId="{9D9B0D98-4ECA-4FA1-A6A7-D5131A24244A}" type="sibTrans" cxnId="{B856693C-AA07-48F2-82A3-188F0056F11D}">
      <dgm:prSet/>
      <dgm:spPr/>
      <dgm:t>
        <a:bodyPr/>
        <a:lstStyle/>
        <a:p>
          <a:endParaRPr lang="en-US"/>
        </a:p>
      </dgm:t>
    </dgm:pt>
    <dgm:pt modelId="{2D6B5557-0449-4F6E-A9ED-5B9679F33092}">
      <dgm:prSet/>
      <dgm:spPr/>
      <dgm:t>
        <a:bodyPr/>
        <a:lstStyle/>
        <a:p>
          <a:r>
            <a:rPr lang="cs-CZ"/>
            <a:t>Keramické: méně se přehřívají, vydrží déle chladné</a:t>
          </a:r>
          <a:endParaRPr lang="en-US"/>
        </a:p>
      </dgm:t>
    </dgm:pt>
    <dgm:pt modelId="{EBB94613-3FCF-4DFF-92F6-EED6C8C3B473}" type="parTrans" cxnId="{37774A4A-DA34-4450-B088-5C06136C90D6}">
      <dgm:prSet/>
      <dgm:spPr/>
      <dgm:t>
        <a:bodyPr/>
        <a:lstStyle/>
        <a:p>
          <a:endParaRPr lang="en-US"/>
        </a:p>
      </dgm:t>
    </dgm:pt>
    <dgm:pt modelId="{D8F4695B-1893-4C0A-92C5-2E4D089A903C}" type="sibTrans" cxnId="{37774A4A-DA34-4450-B088-5C06136C90D6}">
      <dgm:prSet/>
      <dgm:spPr/>
      <dgm:t>
        <a:bodyPr/>
        <a:lstStyle/>
        <a:p>
          <a:endParaRPr lang="en-US"/>
        </a:p>
      </dgm:t>
    </dgm:pt>
    <dgm:pt modelId="{DF7D6AD4-F7B3-4EC0-95C9-856842793FB1}">
      <dgm:prSet/>
      <dgm:spPr/>
      <dgm:t>
        <a:bodyPr/>
        <a:lstStyle/>
        <a:p>
          <a:r>
            <a:rPr lang="cs-CZ" dirty="0"/>
            <a:t>Dají se použít i na holící strojek </a:t>
          </a:r>
          <a:r>
            <a:rPr lang="cs-CZ" dirty="0" err="1"/>
            <a:t>Wahl</a:t>
          </a:r>
          <a:r>
            <a:rPr lang="cs-CZ" dirty="0"/>
            <a:t> </a:t>
          </a:r>
          <a:endParaRPr lang="en-US" dirty="0"/>
        </a:p>
      </dgm:t>
    </dgm:pt>
    <dgm:pt modelId="{A4966CC7-6187-4F80-9A60-434581A7A2AD}" type="parTrans" cxnId="{AA7E457A-7F15-4793-BEF7-1F6776D43F01}">
      <dgm:prSet/>
      <dgm:spPr/>
      <dgm:t>
        <a:bodyPr/>
        <a:lstStyle/>
        <a:p>
          <a:endParaRPr lang="en-US"/>
        </a:p>
      </dgm:t>
    </dgm:pt>
    <dgm:pt modelId="{E93A880F-7E06-49C8-8721-B6FB12F559C9}" type="sibTrans" cxnId="{AA7E457A-7F15-4793-BEF7-1F6776D43F01}">
      <dgm:prSet/>
      <dgm:spPr/>
      <dgm:t>
        <a:bodyPr/>
        <a:lstStyle/>
        <a:p>
          <a:endParaRPr lang="en-US"/>
        </a:p>
      </dgm:t>
    </dgm:pt>
    <dgm:pt modelId="{53C0AB4D-A078-4A79-880D-64AFE9672D6E}">
      <dgm:prSet/>
      <dgm:spPr/>
      <dgm:t>
        <a:bodyPr/>
        <a:lstStyle/>
        <a:p>
          <a:r>
            <a:rPr lang="cs-CZ" dirty="0"/>
            <a:t>8 ½: 2.8mm - střih vnitřku uší</a:t>
          </a:r>
          <a:endParaRPr lang="en-US" dirty="0"/>
        </a:p>
      </dgm:t>
    </dgm:pt>
    <dgm:pt modelId="{A0EFA12C-5D48-4083-9BA6-56E923570BD5}" type="sibTrans" cxnId="{3CB15BB3-FA11-4827-8756-F964C33A76D9}">
      <dgm:prSet/>
      <dgm:spPr/>
      <dgm:t>
        <a:bodyPr/>
        <a:lstStyle/>
        <a:p>
          <a:endParaRPr lang="en-US"/>
        </a:p>
      </dgm:t>
    </dgm:pt>
    <dgm:pt modelId="{EC6036DD-843B-4F59-8EF5-87B4864DDA76}" type="parTrans" cxnId="{3CB15BB3-FA11-4827-8756-F964C33A76D9}">
      <dgm:prSet/>
      <dgm:spPr/>
      <dgm:t>
        <a:bodyPr/>
        <a:lstStyle/>
        <a:p>
          <a:endParaRPr lang="en-US"/>
        </a:p>
      </dgm:t>
    </dgm:pt>
    <dgm:pt modelId="{F93F09BA-185B-47AE-9DDE-477B72A53BE5}" type="pres">
      <dgm:prSet presAssocID="{6176F554-DE51-4672-A324-DD062DA60C22}" presName="linear" presStyleCnt="0">
        <dgm:presLayoutVars>
          <dgm:animLvl val="lvl"/>
          <dgm:resizeHandles val="exact"/>
        </dgm:presLayoutVars>
      </dgm:prSet>
      <dgm:spPr/>
    </dgm:pt>
    <dgm:pt modelId="{96D85FE7-36BA-4E5A-A023-FD9C8CD8028A}" type="pres">
      <dgm:prSet presAssocID="{A8367443-FC1A-4E86-8BFE-4892F4D9A7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EF0A43-A530-44B6-B6AA-419B262E8A0F}" type="pres">
      <dgm:prSet presAssocID="{A8367443-FC1A-4E86-8BFE-4892F4D9A7EC}" presName="childText" presStyleLbl="revTx" presStyleIdx="0" presStyleCnt="2">
        <dgm:presLayoutVars>
          <dgm:bulletEnabled val="1"/>
        </dgm:presLayoutVars>
      </dgm:prSet>
      <dgm:spPr/>
    </dgm:pt>
    <dgm:pt modelId="{5C47F489-2250-4F4D-8384-48B283E392CC}" type="pres">
      <dgm:prSet presAssocID="{F9BD6DD7-315C-465E-BBD9-CD3ACAC856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E8E553-D7BC-4C57-9EDD-B65E634C7875}" type="pres">
      <dgm:prSet presAssocID="{F9BD6DD7-315C-465E-BBD9-CD3ACAC856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774804-DD08-4F55-85F0-3EA26CEEDB38}" type="presOf" srcId="{2D6B5557-0449-4F6E-A9ED-5B9679F33092}" destId="{E6E8E553-D7BC-4C57-9EDD-B65E634C7875}" srcOrd="0" destOrd="0" presId="urn:microsoft.com/office/officeart/2005/8/layout/vList2"/>
    <dgm:cxn modelId="{A6596C06-BE20-44FE-88FB-C747076FF0AD}" type="presOf" srcId="{6161BFFE-63DA-4730-AEE2-BCF7CCADC759}" destId="{17EF0A43-A530-44B6-B6AA-419B262E8A0F}" srcOrd="0" destOrd="1" presId="urn:microsoft.com/office/officeart/2005/8/layout/vList2"/>
    <dgm:cxn modelId="{4D12D42D-615E-408A-969E-9CA62BDBE5FD}" type="presOf" srcId="{F9BD6DD7-315C-465E-BBD9-CD3ACAC8563B}" destId="{5C47F489-2250-4F4D-8384-48B283E392CC}" srcOrd="0" destOrd="0" presId="urn:microsoft.com/office/officeart/2005/8/layout/vList2"/>
    <dgm:cxn modelId="{B856693C-AA07-48F2-82A3-188F0056F11D}" srcId="{6176F554-DE51-4672-A324-DD062DA60C22}" destId="{F9BD6DD7-315C-465E-BBD9-CD3ACAC8563B}" srcOrd="1" destOrd="0" parTransId="{B6F94575-53DC-4B8D-B35B-EF2DDD2B07A1}" sibTransId="{9D9B0D98-4ECA-4FA1-A6A7-D5131A24244A}"/>
    <dgm:cxn modelId="{CD08D362-DCB7-4E6C-A596-C87D4A51773F}" type="presOf" srcId="{53C0AB4D-A078-4A79-880D-64AFE9672D6E}" destId="{E6E8E553-D7BC-4C57-9EDD-B65E634C7875}" srcOrd="0" destOrd="2" presId="urn:microsoft.com/office/officeart/2005/8/layout/vList2"/>
    <dgm:cxn modelId="{761AA144-C453-49EA-A031-5C00853275A9}" srcId="{A8367443-FC1A-4E86-8BFE-4892F4D9A7EC}" destId="{6161BFFE-63DA-4730-AEE2-BCF7CCADC759}" srcOrd="1" destOrd="0" parTransId="{BFF6C8AB-3158-4C61-A7A8-600D89ECB987}" sibTransId="{489903E9-8B14-4EA2-BCE5-9422D977A5DE}"/>
    <dgm:cxn modelId="{8916C646-77EB-4697-A699-D3071EB96355}" type="presOf" srcId="{DF7D6AD4-F7B3-4EC0-95C9-856842793FB1}" destId="{E6E8E553-D7BC-4C57-9EDD-B65E634C7875}" srcOrd="0" destOrd="1" presId="urn:microsoft.com/office/officeart/2005/8/layout/vList2"/>
    <dgm:cxn modelId="{37774A4A-DA34-4450-B088-5C06136C90D6}" srcId="{F9BD6DD7-315C-465E-BBD9-CD3ACAC8563B}" destId="{2D6B5557-0449-4F6E-A9ED-5B9679F33092}" srcOrd="0" destOrd="0" parTransId="{EBB94613-3FCF-4DFF-92F6-EED6C8C3B473}" sibTransId="{D8F4695B-1893-4C0A-92C5-2E4D089A903C}"/>
    <dgm:cxn modelId="{EB8F9B4A-8B8F-4B42-ABCF-818DD23BAD7F}" type="presOf" srcId="{6176F554-DE51-4672-A324-DD062DA60C22}" destId="{F93F09BA-185B-47AE-9DDE-477B72A53BE5}" srcOrd="0" destOrd="0" presId="urn:microsoft.com/office/officeart/2005/8/layout/vList2"/>
    <dgm:cxn modelId="{AA7E457A-7F15-4793-BEF7-1F6776D43F01}" srcId="{F9BD6DD7-315C-465E-BBD9-CD3ACAC8563B}" destId="{DF7D6AD4-F7B3-4EC0-95C9-856842793FB1}" srcOrd="1" destOrd="0" parTransId="{A4966CC7-6187-4F80-9A60-434581A7A2AD}" sibTransId="{E93A880F-7E06-49C8-8721-B6FB12F559C9}"/>
    <dgm:cxn modelId="{81E42C93-B18F-47C9-9F54-AF517BE765E5}" type="presOf" srcId="{0A84CD49-8FCC-49D4-8E9F-C39A2F1BE7F7}" destId="{17EF0A43-A530-44B6-B6AA-419B262E8A0F}" srcOrd="0" destOrd="2" presId="urn:microsoft.com/office/officeart/2005/8/layout/vList2"/>
    <dgm:cxn modelId="{B73BAE97-E3B3-4EF6-98E7-5463C2B66C9B}" type="presOf" srcId="{7B7FF564-858F-4CAF-9CA4-8A5B19BA246F}" destId="{17EF0A43-A530-44B6-B6AA-419B262E8A0F}" srcOrd="0" destOrd="0" presId="urn:microsoft.com/office/officeart/2005/8/layout/vList2"/>
    <dgm:cxn modelId="{909EB5A4-6AEB-4891-9CDD-99732ED62FFA}" srcId="{A8367443-FC1A-4E86-8BFE-4892F4D9A7EC}" destId="{7B7FF564-858F-4CAF-9CA4-8A5B19BA246F}" srcOrd="0" destOrd="0" parTransId="{C9FD8753-151D-469C-9C9A-01295E46D514}" sibTransId="{C0F97604-6F79-4A97-B775-61BB012F0F4B}"/>
    <dgm:cxn modelId="{3CB15BB3-FA11-4827-8756-F964C33A76D9}" srcId="{F9BD6DD7-315C-465E-BBD9-CD3ACAC8563B}" destId="{53C0AB4D-A078-4A79-880D-64AFE9672D6E}" srcOrd="2" destOrd="0" parTransId="{EC6036DD-843B-4F59-8EF5-87B4864DDA76}" sibTransId="{A0EFA12C-5D48-4083-9BA6-56E923570BD5}"/>
    <dgm:cxn modelId="{631C6ECB-D1EF-4971-9D37-4FFC40AD97DD}" type="presOf" srcId="{A8367443-FC1A-4E86-8BFE-4892F4D9A7EC}" destId="{96D85FE7-36BA-4E5A-A023-FD9C8CD8028A}" srcOrd="0" destOrd="0" presId="urn:microsoft.com/office/officeart/2005/8/layout/vList2"/>
    <dgm:cxn modelId="{2A88DCE1-C6D8-41DA-AB0E-9AFD097704F6}" srcId="{6176F554-DE51-4672-A324-DD062DA60C22}" destId="{A8367443-FC1A-4E86-8BFE-4892F4D9A7EC}" srcOrd="0" destOrd="0" parTransId="{E21286B6-AFEB-49B4-8742-29D962B0555C}" sibTransId="{4E03723D-FEE2-4B68-9B43-BA34816D2861}"/>
    <dgm:cxn modelId="{5DB88EFB-E2CE-4C9A-ABA6-7F6030DA1536}" srcId="{A8367443-FC1A-4E86-8BFE-4892F4D9A7EC}" destId="{0A84CD49-8FCC-49D4-8E9F-C39A2F1BE7F7}" srcOrd="2" destOrd="0" parTransId="{D7FF9263-0FC7-44C2-A126-BD8C161512C3}" sibTransId="{F7A8CF48-110A-4EE0-A11B-7E2FC05281AB}"/>
    <dgm:cxn modelId="{42829017-EFEE-4DF6-A5F5-81E212D30605}" type="presParOf" srcId="{F93F09BA-185B-47AE-9DDE-477B72A53BE5}" destId="{96D85FE7-36BA-4E5A-A023-FD9C8CD8028A}" srcOrd="0" destOrd="0" presId="urn:microsoft.com/office/officeart/2005/8/layout/vList2"/>
    <dgm:cxn modelId="{167FBC33-53FC-4EDB-A2E4-0AC31EA9EA69}" type="presParOf" srcId="{F93F09BA-185B-47AE-9DDE-477B72A53BE5}" destId="{17EF0A43-A530-44B6-B6AA-419B262E8A0F}" srcOrd="1" destOrd="0" presId="urn:microsoft.com/office/officeart/2005/8/layout/vList2"/>
    <dgm:cxn modelId="{49BCF065-B7D7-4935-9385-90BA34AFF6BA}" type="presParOf" srcId="{F93F09BA-185B-47AE-9DDE-477B72A53BE5}" destId="{5C47F489-2250-4F4D-8384-48B283E392CC}" srcOrd="2" destOrd="0" presId="urn:microsoft.com/office/officeart/2005/8/layout/vList2"/>
    <dgm:cxn modelId="{35E6DD14-B84C-4FC1-9B20-55E62EEE79A7}" type="presParOf" srcId="{F93F09BA-185B-47AE-9DDE-477B72A53BE5}" destId="{E6E8E553-D7BC-4C57-9EDD-B65E634C78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5FE7-36BA-4E5A-A023-FD9C8CD8028A}">
      <dsp:nvSpPr>
        <dsp:cNvPr id="0" name=""/>
        <dsp:cNvSpPr/>
      </dsp:nvSpPr>
      <dsp:spPr>
        <a:xfrm>
          <a:off x="0" y="50857"/>
          <a:ext cx="419431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i="1" u="sng" kern="1200"/>
            <a:t>Hlavice zn. Wahl:</a:t>
          </a:r>
          <a:endParaRPr lang="en-US" sz="2600" kern="1200"/>
        </a:p>
      </dsp:txBody>
      <dsp:txXfrm>
        <a:off x="30442" y="81299"/>
        <a:ext cx="4133429" cy="562726"/>
      </dsp:txXfrm>
    </dsp:sp>
    <dsp:sp modelId="{17EF0A43-A530-44B6-B6AA-419B262E8A0F}">
      <dsp:nvSpPr>
        <dsp:cNvPr id="0" name=""/>
        <dsp:cNvSpPr/>
      </dsp:nvSpPr>
      <dsp:spPr>
        <a:xfrm>
          <a:off x="0" y="674467"/>
          <a:ext cx="4194313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10: 1,8mm – střih vnitřku uší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5: 5mm -  střih normální/běžný – kratší („dohola“)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5F: 6 mm – střih normální/běžný – delší</a:t>
          </a:r>
          <a:endParaRPr lang="en-US" sz="2000" kern="1200" dirty="0"/>
        </a:p>
      </dsp:txBody>
      <dsp:txXfrm>
        <a:off x="0" y="674467"/>
        <a:ext cx="4194313" cy="1587690"/>
      </dsp:txXfrm>
    </dsp:sp>
    <dsp:sp modelId="{5C47F489-2250-4F4D-8384-48B283E392CC}">
      <dsp:nvSpPr>
        <dsp:cNvPr id="0" name=""/>
        <dsp:cNvSpPr/>
      </dsp:nvSpPr>
      <dsp:spPr>
        <a:xfrm>
          <a:off x="0" y="2262157"/>
          <a:ext cx="419431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i="1" u="sng" kern="1200"/>
            <a:t>Hlavice zn. Andis:</a:t>
          </a:r>
          <a:endParaRPr lang="en-US" sz="2600" kern="1200"/>
        </a:p>
      </dsp:txBody>
      <dsp:txXfrm>
        <a:off x="30442" y="2292599"/>
        <a:ext cx="4133429" cy="562726"/>
      </dsp:txXfrm>
    </dsp:sp>
    <dsp:sp modelId="{E6E8E553-D7BC-4C57-9EDD-B65E634C7875}">
      <dsp:nvSpPr>
        <dsp:cNvPr id="0" name=""/>
        <dsp:cNvSpPr/>
      </dsp:nvSpPr>
      <dsp:spPr>
        <a:xfrm>
          <a:off x="0" y="2885767"/>
          <a:ext cx="4194313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Keramické: méně se přehřívají, vydrží déle chladné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Dají se použít i na holící strojek </a:t>
          </a:r>
          <a:r>
            <a:rPr lang="cs-CZ" sz="2000" kern="1200" dirty="0" err="1"/>
            <a:t>Wahl</a:t>
          </a:r>
          <a:r>
            <a:rPr lang="cs-CZ" sz="2000" kern="1200" dirty="0"/>
            <a:t>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8 ½: 2.8mm - střih vnitřku uší</a:t>
          </a:r>
          <a:endParaRPr lang="en-US" sz="2000" kern="1200" dirty="0"/>
        </a:p>
      </dsp:txBody>
      <dsp:txXfrm>
        <a:off x="0" y="2885767"/>
        <a:ext cx="4194313" cy="158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1:1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24575,'0'1165'0,"3"-1123"0,1-1 0,15 66 0,-11-66 0,-1 1 0,3 67 0,-12 788-1365,2-876-5461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0:56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24575,'7'1'0,"-1"0"0,1 0 0,-1 0 0,1 1 0,-1 0 0,0 1 0,0-1 0,0 1 0,0 0 0,0 1 0,-1-1 0,1 1 0,7 7 0,33 20 0,-26-19 0,-1 1 0,0 1 0,0 0 0,31 34 0,-30-29 0,-13-12 0,-1 1 0,1 0 0,-1 0 0,-1 1 0,0 0 0,0 0 0,6 16 0,18 69 0,-29-94 0,5 13 0,0 1 0,1-1 0,1 0 0,14 22 0,6 11 0,-4-8 70,-17-29-429,0 0 1,-1 1-1,6 13 0,-2 2-6467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8:2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1 861 24575,'9'-10'0,"0"-1"0,-1 0 0,-1 0 0,0-1 0,7-15 0,11-18 0,14-13 0,3 1 0,2 2 0,2 1 0,3 3 0,2 3 0,2 1 0,75-51 0,-78 64 0,33-24 0,144-74 0,-150 97-1365,-57 29-5461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8:30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24575,'1'2'0,"0"0"0,0 0 0,0 0 0,0-1 0,0 1 0,0 0 0,0-1 0,1 1 0,-1 0 0,0-1 0,1 0 0,0 1 0,-1-1 0,3 2 0,1 0 0,120 101 0,110 97 0,58 114 0,-286-308-195,0 1 0,0-1 0,1 0 0,0-1 0,0 0 0,11 7 0,1-4-6631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8:40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2588 24575,'2'25'0,"0"0"0,9 38 0,-1-4 0,85 469 0,-42-259 0,-25-42 0,-28-224 0,7 35 0,-7-38 0,0 1 0,1 0 0,-1-1 0,0 1 0,0-1 0,1 1 0,-1-1 0,0 1 0,1 0 0,-1-1 0,1 1 0,-1-1 0,1 0 0,-1 1 0,1-1 0,-1 1 0,1-1 0,-1 0 0,1 1 0,-1-1 0,1 0 0,-1 0 0,1 1 0,0-1 0,-1 0 0,1 0 0,0 0 0,-1 0 0,1 0 0,-1 0 0,1 0 0,0 0 0,-1 0 0,1 0 0,0 0 0,-1 0 0,1 0 0,0-1 0,-1 1 0,1 0 0,-1 0 0,1-1 0,-1 1 0,1 0 0,-1-1 0,1 1 0,-1-1 0,1 1 0,-1 0 0,1-1 0,0 0 0,9-10 0,-1 1 0,0-1 0,0-1 0,-1 1 0,10-21 0,-11 20 0,204-410-104,-31-19-926,-109 261 752,266-684 236,-111 330-187,18-50 248,-65 139 1705,-153 383-1784,-9 23 60,39-63 0,-38 62-1365,-13 22-5461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0T18:56:51.93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6879,'27'-28,"181"-193,-171 173,-3-2,37-69,-57 95,24-45,74-116,41-19,-138 187,2 1,0 1,38-26,10-9,-39 30,0 1,48-24,-26 15,-22 12,11-5,-1-2,57-48,-62 41,-1-2,-1-1,24-39,64-114,-51 77,4-8,66-98,-108 177,-4 7,-2-2,35-65,-51 88,1 0,0 0,1 0,-1 1,2 1,-1-1,1 1,1 0,12-7,34-32,-23 16,54-39,20-18,-46 27,82-107,43-101,-83 116,-27 57,-52 68,-2 0,0-1,22-43,-36 59,0 0,0 0,1 1,1 0,17-17,61-46,-57 51,44-43,113-141,-85 96,-42 48,-3-3,74-108,61-123,-138 223,65-68,-43 55,4-6,90-112,133-234,51-65,-200 346,-115 120,71-60,-80 68,-22 24,0-1,-1 0,-1 0,1-1,-2 0,1 0,-1-1,7-15,-8 13,-1-1,1 1,1 0,-1 1,2-1,0 1,11-15,10-13,-18 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0T18:56:54.25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0,'467'343,"-63"-44,-276-218,4-6,180 74,-147-89,-110-42,0 2,52 29,70 53,-146-81,-1 1,-1 2,38 39,150 188,-108-115,131 127,-170-195,4-3,2-4,118 72,-96-75,9 4,-3 5,107 90,61 87,32 27,-65-61,181 148,-337-293,190 132,-141-115,135 77,376 248,-311-150,33 23,-198-173,5-6,317 134,-403-196,111 66,-184-97,46 26,57 46,-62-37,109 80,-42-32,-116-88,0 0,0 0,0 0,0-1,8 3,4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0T18:56:59.88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6853,'0'-5,"0"0,0 0,1 0,0 0,0 0,0 0,0 0,1 1,0-1,0 0,1 1,-1-1,1 1,0 0,4-6,4 0,0 0,0 1,26-16,-30 20,12-6,1 0,20-7,-27 13,0-1,0 0,-1 0,0-1,0-1,0 0,18-18,41-42,-49 49,-2 0,31-37,-45 48,32-41,-2-2,39-75,-38 59,3 3,70-89,-5 9,-60 76,3 2,112-118,8 22,186-230,-285 308,-26 35,58-91,-96 131,53-89,4 3,106-125,-102 145,-30 32,2 1,2 2,68-54,-28 33,-2-4,-3-3,100-117,158-260,-29 6,-207 319,-1 2,-91 111,437-624,-337 482,155-170,-186 239,5 4,94-72,-150 131,30-16,10-6,-26 6,-30 26,-1 0,1 1,1 0,-1 1,11-6,-9 4,1 1,-1-2,0 1,-1-1,0 0,0-1,-1 0,0 0,8-14,15-19,39-47,90-154,-125 189,2 1,81-92,-45 75,-69 66,0 1,0 0,-1-1,1 0,-1 1,0-1,1-4,3-9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0T18:57:02.01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1,'296'173,"-54"-10,222 195,190 235,-141-46,-234-198,-42-49,-236-300,302 339,195 180,-54-56,16-24,-272-266,150 125,-31-84,16-27,-252-147,440 270,-414-242,-3 5,-3 3,84 92,17 47,152 152,-182-226,-143-128,-1-2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0:15:55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0:19:00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0:19:5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0:5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1 685 24575,'1'-5'0,"0"-1"0,1 1 0,0 0 0,0 0 0,1 0 0,-1 0 0,1 0 0,0 1 0,6-8 0,4-7 0,1-7 0,-2 4 0,28-39 0,-35 53 0,-1 1 0,0-1 0,-1 0 0,0 0 0,0 0 0,-1-1 0,0 1 0,0-1 0,-1 1 0,0-1 0,0 1 0,-1-1 0,-1-9 0,1 2 0,0 1 0,2 0 0,3-16 0,2-5 0,4-66 0,2-9 0,-9 85-1365,-1 3-5461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0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24575,'5'7'0,"-1"-1"0,0 1 0,-1 1 0,0-1 0,0 0 0,0 1 0,-1-1 0,2 15 0,2 2 0,6 15 0,-2 1 0,-2 1 0,-1-1 0,1 43 0,-6-54 0,2-1 0,1 1 0,2-1 0,13 40 0,7 27 0,-26-93 0,0 5 0,0 0 0,1 0 0,0 0 0,1 0 0,0 0 0,7 12 0,-10-18 0,1 1 0,0-1 0,0 0 0,0 0 0,0 0 0,0 0 0,1-1 0,-1 1 0,0 0 0,0 0 0,0-1 0,1 1 0,-1-1 0,0 1 0,1-1 0,2 1 0,-1-1 0,-1 0 0,1 0 0,-1 0 0,1-1 0,-1 1 0,1-1 0,-1 0 0,1 1 0,-1-1 0,0 0 0,1 0 0,2-3 0,8-4 0,-1-1 0,-1-1 0,0 0 0,0 0 0,13-17 0,-14 15 0,1 0 0,1 1 0,-1 0 0,18-12 0,-24 20-195,0 0 0,1 1 0,-1-1 0,1 1 0,-1 0 0,8-1 0,8 0-6631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2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24575,'5'0'0,"5"0"0,7 0 0,4 0 0,3 0 0,2 0 0,1 0 0,0 0 0,1 0 0,0 0 0,-1 0 0,0 0 0,-1 0 0,-4 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4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24575,'4'0'0,"7"0"0,10 0 0,6 0 0,7 0 0,3 0 0,-1 0 0,-2 0 0,-2 0 0,-2 0 0,-2 0 0,-1 0 0,0 0 0,-1 0 0,0 0 0,0 0 0,-5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6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24575,'-5'6'0,"0"-1"0,0 1 0,1 0 0,0 0 0,0 1 0,0-1 0,1 1 0,0 0 0,0 0 0,-2 13 0,1 1 0,0 1 0,1 28 0,-6 35 0,0-27-56,4 1 0,3 117-1,3-94-1139,-1-59-5630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8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8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  <inkml:trace contextRef="#ctx0" brushRef="#br0" timeOffset="1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09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  <inkml:trace contextRef="#ctx0" brushRef="#br0" timeOffset="1">0 1 24575,'0'0'-8191</inkml:trace>
  <inkml:trace contextRef="#ctx0" brushRef="#br0" timeOffset="2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1:3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24575,'10'28'0,"-1"-3"0,-6-12 0,-2-5 0,0 0 0,1 0 0,0 0 0,0-1 0,1 1 0,0 0 0,0-1 0,8 13 0,-6-11 0,0 1 0,-1 1 0,-1-1 0,1 0 0,-2 1 0,1 0 0,-2 0 0,2 19 0,3 15 0,4 42 0,-4 1 0,-6 132 0,-3-81 0,3 446 0,3-525 0,15 82 0,-14-114 0,7 29 0,-6-38 0,-2 0 0,3 33 0,-5-7 0,12 83 0,-6-69 0,-2 0 0,-5 111 0,-2-64 0,0-19 0,4 98 0,10-108 88,-7-50-815,3 41 1,-8-47-6100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1:10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2:03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2:0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0:20:5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2:0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2:0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4:51:33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24575,'0'1086'-1365,"0"-1065"-5461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4:51:4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54 24575,'-4'0'0,"1"0"0,-1 0 0,1 1 0,-1-1 0,1 1 0,-1-1 0,1 1 0,-1 0 0,1 0 0,0 1 0,0-1 0,-1 1 0,1 0 0,-5 3 0,6-3 0,0 0 0,1 1 0,-1-1 0,0 1 0,1-1 0,-1 1 0,1 0 0,0-1 0,0 1 0,0 0 0,0 0 0,0 0 0,0 0 0,1 0 0,0 0 0,0 0 0,0 5 0,0-6 0,0 1 0,0-1 0,1 0 0,-1 1 0,1-1 0,0 1 0,0-1 0,0 0 0,0 1 0,0-1 0,0 0 0,1 0 0,-1 0 0,1 0 0,-1 0 0,1 0 0,0 0 0,0-1 0,0 1 0,0-1 0,0 1 0,0-1 0,0 0 0,0 0 0,1 0 0,-1 0 0,0 0 0,1 0 0,-1 0 0,1-1 0,-1 1 0,5-1 0,6 2 0,0-1 0,0 0 0,0-1 0,25-3 0,-36 2 0,1 1 0,-1 0 0,0-1 0,1 1 0,-1-1 0,0 0 0,0 1 0,0-1 0,1 0 0,-1 0 0,0-1 0,0 1 0,0 0 0,-1-1 0,1 1 0,0-1 0,0 0 0,-1 1 0,1-1 0,-1 0 0,0 0 0,1 0 0,-1 0 0,0 0 0,0 0 0,0 0 0,-1-1 0,1 1 0,0 0 0,-1-1 0,1 1 0,-1 0 0,0-1 0,0 1 0,0 0 0,0-1 0,0 1 0,-1 0 0,1-1 0,-1 1 0,1 0 0,-1 0 0,0-1 0,0 1 0,0 0 0,-2-4 0,-4-4 0,-1 0 0,0 0 0,0 1 0,-1 0 0,-19-15 0,23 21 0,0 0 0,-1 0 0,1 0 0,-1 1 0,0 0 0,1 0 0,-1 1 0,0-1 0,0 1 0,0 0 0,-1 1 0,1 0 0,0 0 0,-7 1 0,10-1 0,1 0 0,-1 1 0,1-1 0,0 1 0,-1-1 0,1 1 0,0 0 0,-1 0 0,1 0 0,0 1 0,0-1 0,0 0 0,0 1 0,0-1 0,0 1 0,1 0 0,-1-1 0,0 1 0,1 0 0,-3 3 0,2-1 0,1 0 0,-1 0 0,0-1 0,1 2 0,0-1 0,0 0 0,0 0 0,1 0 0,-1 0 0,1 1 0,0 5 0,0-6 0,0 1 0,0-1 0,1 0 0,0 0 0,0 0 0,0 0 0,0 0 0,0 0 0,1 0 0,-1 0 0,1 0 0,0 0 0,1-1 0,-1 1 0,1-1 0,-1 0 0,1 0 0,0 0 0,0 0 0,0 0 0,1 0 0,-1-1 0,0 0 0,1 0 0,5 3 0,2-2 0,1-1 0,-1-1 0,0 0 0,1 0 0,-1-1 0,1-1 0,19-2 0,-30 2 0,-1 1 0,1-1 0,0 1 0,-1-1 0,1 1 0,0-1 0,-1 1 0,1-1 0,-1 0 0,1 1 0,-1-1 0,0 0 0,1 0 0,-1 1 0,0-1 0,1 0 0,-1 0 0,0 1 0,0-1 0,0 0 0,0 0 0,0 0 0,0 1 0,0-1 0,0 0 0,0 0 0,0 0 0,0 1 0,0-1 0,0 0 0,-1 0 0,1 0 0,-1 0 0,-11-38 0,8 28 0,4 9 8,-1 0 0,1 0 0,-1 1 0,0-1 0,1 0 0,-1 1 0,0-1 0,0 1 0,0-1 0,0 1 0,0-1 0,-1 1 0,1-1 0,-2-1 0,2 3-14,1 0 0,0 0 0,0 0 0,-1 0 0,1 0-1,0 0 1,0 0 0,-1 0 0,1 0 0,0 0 0,0 0 0,-1 0 0,1 0 0,0 0 0,-1 0 0,1 0-1,0 0 1,0 0 0,-1 1 0,1-1 0,0 0 0,0 0 0,0 0 0,-1 0 0,1 0 0,0 1 0,0-1-1,0 0 1,-1 0 0,1 0 0,0 1 0,0-1 0,-6 17-1278,4 0-5542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1:51.6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1462 24575,'0'-16'0,"-1"-11"0,1 0 0,1 1 0,2-1 0,0 1 0,2 0 0,11-38 0,-4 31 0,-1 0 0,-2-1 0,-2 0 0,-1 0 0,-1-1 0,0-54 0,-4 69 0,0 0 0,2-1 0,0 2 0,1-1 0,1 0 0,1 1 0,10-22 0,-7 13 0,0 0 0,-2-1 0,-2 1 0,5-55 0,-9-117 0,-3 118 0,1-169-1365,1 230-5461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1:53.9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0 559 24575,'8'-8'0,"-1"-1"0,-1 0 0,0-1 0,0 0 0,5-12 0,8-12 0,9-16 0,-19 32 0,2 0 0,0 1 0,18-23 0,73-61 0,-17 17 0,1 9 0,-80 69 0,1 0 0,0 1 0,0 0 0,0 0 0,0 0 0,1 1 0,0 1 0,0-1 0,0 1 0,0 0 0,11-1 0,-17 4 0,-1-1 0,1 1 0,0 0 0,-1 0 0,1 1 0,-1-1 0,1 0 0,0 1 0,-1-1 0,1 0 0,-1 1 0,1 0 0,-1-1 0,1 1 0,-1 0 0,1 0 0,-1 0 0,0 0 0,0 0 0,1 0 0,-1 0 0,0 0 0,0 1 0,0-1 0,0 0 0,1 3 0,3 4 0,-1 0 0,0 1 0,4 13 0,-5-13 0,78 192 0,-22-59 0,-52-123-227,2-1-1,0 0 1,1 0-1,1-1 1,26 30-1,-21-30-6598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1:4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24575,'0'4'0,"0"6"0,0 5 0,0 4 0,0 3 0,5-1 0,5-6 0,5-4 0,0-5-8191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1:47.2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1321 24575,'-1'-113'0,"3"-125"0,25-1 0,-23 210 0,2 1 0,8-30 0,-5 28 0,6-50 0,15-211 0,-17 207 82,1-23-1529,-13 83-5379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1:50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0 282 24575,'2'-7'0,"-1"1"0,1-1 0,1 1 0,-1 0 0,1 0 0,0 0 0,0 0 0,1 0 0,0 1 0,0 0 0,8-9 0,9-15 0,-14 19 0,1 0 0,16-17 0,-19 22 0,1-1 0,-1 1 0,0-1 0,-1 0 0,1-1 0,-1 1 0,0-1 0,-1 0 0,0 0 0,0 0 0,2-8 0,-4 13 0,-1-2 0,1 0 0,0 0 0,0 0 0,1 0 0,-1 0 0,1 1 0,2-5 0,-4 7 0,1 1 0,-1 0 0,0-1 0,1 1 0,-1 0 0,0-1 0,1 1 0,-1 0 0,0 0 0,1-1 0,-1 1 0,1 0 0,-1 0 0,0 0 0,1 0 0,-1 0 0,1 0 0,-1-1 0,1 1 0,-1 0 0,1 0 0,-1 0 0,0 0 0,1 1 0,-1-1 0,1 0 0,0 0 0,16 15 0,-8-4-151,-1 1-1,0 0 0,-1 1 0,0-1 1,-1 2-1,-1-1 0,0 1 1,4 14-1,-4-3-6674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1:56.1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24575,'2'8'0,"0"-1"0,0 1 0,0 0 0,1-1 0,0 1 0,1-1 0,-1 0 0,10 12 0,-2 0 0,10 16 0,2-2 0,51 58 0,-44-57 0,49 73 0,-66-88 40,0-1 0,17 18 1,-15-20-537,-2 1 1,14 20 0,-18-20-6331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1:57.9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1 925 24575,'0'-503'0,"2"472"0,1 1 0,1-1 0,12-41 0,-6 32 0,4-43 0,-9-25-1365,-5 81-5461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00.1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0 414 24575,'7'0'0,"1"-1"0,-1 0 0,1-1 0,-1 0 0,0 0 0,0 0 0,0-1 0,11-6 0,53-35 0,-56 34 0,4-5 0,-1 0 0,26-28 0,-26 25 0,0 1 0,23-17 0,-3 4 0,-2-1 0,39-43 0,-72 71 0,4-4 0,-1 1 0,1 0 0,1 0 0,-1 1 0,1 0 0,0 0 0,10-4 0,-14 7 0,0 1 0,0-1 0,0 1 0,0 0 0,0 1 0,0-1 0,0 1 0,0-1 0,0 1 0,0 1 0,0-1 0,0 0 0,1 1 0,-1 0 0,0 0 0,0 0 0,-1 1 0,6 1 0,15 12 0,-2 0 0,0 1 0,0 1 0,-2 1 0,0 1 0,-1 1 0,-1 1 0,25 38 0,-30-43-130,1-1-1,1 0 1,0 0-1,0-2 1,2 0 0,27 17-1,-35-24-321,7 5-6374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02.1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1718 1167 24575,'-41'-58'0,"-78"-89"0,84 99 0,-3 2 0,-51-50 0,44 46 0,33 36 0,0 0 0,-19-16 0,-67-57 0,-49-40 0,123 109 0,0 2 0,0 0 0,-2 1 0,-40-16 0,-76-38 0,106 49 0,-1 1 0,-1 2 0,-43-13 0,-268-91 0,288 92-6,46 21-221,0 0 1,0 1-1,-1 1 1,0 1-1,-27-6 1,20 8-6600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04.7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726 0 24575,'-651'0'0,"647"0"0,-4 0 0,0 0 0,-1 1 0,1 0 0,-11 2 0,18-3 0,0 1 0,0-1 0,0 0 0,1 0 0,-1 1 0,0-1 0,0 0 0,0 1 0,0-1 0,1 1 0,-1-1 0,0 1 0,1-1 0,-1 1 0,0-1 0,1 1 0,-1 0 0,1-1 0,-1 1 0,1 0 0,-1 0 0,1-1 0,-1 1 0,1 0 0,0 0 0,-1 0 0,1-1 0,0 1 0,0 0 0,0 0 0,-1 0 0,1 0 0,0 0 0,0 0 0,1 0 0,-1-1 0,0 1 0,0 0 0,0 0 0,0 0 0,1 0 0,-1 0 0,0-1 0,1 1 0,-1 0 0,1 0 0,-1-1 0,1 1 0,-1 0 0,1-1 0,-1 1 0,2 0 0,6 9 0,0-1 0,1-1 0,-1 1 0,2-1 0,-1-1 0,15 9 0,19 15 0,-35-25 0,-1-1 0,1 0 0,0-1 0,1 1 0,-1-2 0,1 1 0,0-1 0,-1-1 0,19 4 0,21 6 0,-41-10-85,-1 1 0,1-1-1,-1 1 1,1 1 0,-1-1-1,0 1 1,0 0 0,-1 0-1,1 1 1,-1 0 0,0 0-1,0 0 1,0 1 0,-1-1-1,5 8 1,0 6-6741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20.0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24575,'478'0'0,"-469"0"0,0 0 0,1 1 0,-1 0 0,0 1 0,0 0 0,0 1 0,0-1 0,0 2 0,-1-1 0,14 9 0,-4 0 0,-1 0 0,0 2 0,22 23 0,-9-12 0,2 0 0,0-3 0,1 0 0,49 23 0,4 2 0,-36-13 0,57 48 0,-39-29 0,152 145 0,-159-139 0,205 211 0,-227-228 0,11 16 0,-31-34 0,37 35 0,6 8-1365,-47-53-5461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22.4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418 585 24575,'-187'-185'0,"174"172"0,3 3 0,1 0 0,-1 1 0,-1 0 0,1 1 0,-1 0 0,-1 0 0,0 1 0,0 1 0,0 0 0,-23-7 0,20 9 0,8 3 0,0 0 0,0-1 0,1 0 0,-1 0 0,0-1 0,-10-5 0,17 7 0,0 1 0,0 0 0,-1 0 0,1-1 0,0 1 0,0 0 0,0-1 0,0 1 0,0 0 0,0-1 0,0 1 0,0 0 0,0-1 0,0 1 0,0 0 0,0-1 0,0 1 0,1 0 0,-1 0 0,0-1 0,0 1 0,0 0 0,0-1 0,1 1 0,-1 0 0,0 0 0,0-1 0,0 1 0,1 0 0,-1 0 0,0 0 0,0-1 0,1 1 0,-1 0 0,1 0 0,10-9 0,19-6 0,0 1 0,2 2 0,-1 0 0,34-6 0,-26 7 0,0-1 0,46-22 0,-67 26 0,1 0 0,0 2 0,0 0 0,1 1 0,0 1 0,0 1 0,0 0 0,0 2 0,0 0 0,24 3 0,-34-2 0,1 0 0,-1-1 0,0-1 0,1 1 0,-1-2 0,0 1 0,0-2 0,0 1 0,-1-1 0,1-1 0,-1 0 0,0 0 0,10-8 0,-12 9-136,1 0-1,0 0 1,-1 0-1,2 1 1,-1 1-1,0-1 1,0 1-1,1 1 0,8-2 1,5 2-6690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44.3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841 1 24575,'-54'2'0,"-64"12"0,42-4 0,69-10 0,0 2 0,0-1 0,0 1 0,0 0 0,1 0 0,-1 1 0,1 0 0,-1 0 0,1 0 0,0 1 0,0 0 0,1 0 0,-10 10 0,1 2 0,0 0 0,2 1 0,-15 25 0,22-34 0,-1 1 0,-11 18 0,-26 55 0,-24 54 0,0 66 0,60-177 0,1-1 0,-3 29 0,5-31 0,0 1 0,-1-1 0,-9 22 0,-4 12 0,14-41 0,0-1 0,-1 1 0,-1-1 0,-10 19 0,2-7 0,1 2 0,2 0 0,1 0 0,1 1 0,-7 41 0,-6 17 0,15-59-273,1 0 0,1 1 0,2-1 0,0 57 0,3-64-6553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1:47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24575,'1609'0'0,"-1582"-1"0,54-10 0,-52 5 0,51-1 0,611 8 0,-680-1-105,-1 0 0,1-1 0,0 0 0,0-1 0,0 0 0,-1-1 0,1 0 0,-1 0 0,0-1 0,0-1 0,0 0 0,16-11 0,-14 5-6721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45.8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0 174 24575,'5'2'0,"-1"0"0,1 0 0,-1 0 0,1 0 0,-1 0 0,0 1 0,0 0 0,0 0 0,0 0 0,-1 0 0,1 1 0,2 4 0,66 88 0,-35-43 0,-1 4 0,-28-42 0,1 0 0,1 0 0,15 17 0,-6-12 0,-5-3 0,2-1 0,20 16 0,-32-29 0,0 1 0,0-1 0,1 0 0,0 0 0,0-1 0,-1 1 0,2-1 0,-1 0 0,9 2 0,-10-4 0,-1 0 0,1 0 0,0 0 0,-1 0 0,1-1 0,-1 0 0,1 0 0,-1 0 0,0 0 0,1 0 0,-1-1 0,0 1 0,0-1 0,0 0 0,6-4 0,24-21 0,0-2 0,-2-2 0,-2 0 0,36-48 0,42-46 0,-55 76 0,2 1 0,69-45 0,-89 62 40,-30 26-215,1-1-1,0 1 0,1 1 1,-1-1-1,1 1 0,0 0 1,13-6-1,-4 5-6650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49.5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0 668 24575,'30'1'0,"56"11"0,-54-7 0,42 3 0,53 4 0,6 0 0,363-11 0,-234-2 0,-243 0 0,-1-1 0,0 0 0,0-1 0,33-11 0,71-33 0,-33 12 0,127-49 0,-180 66 0,-2-3 0,0 0 0,-2-3 0,48-42 0,-9 7 0,57-29 0,4-4 0,-116 79-6,23-28 0,-26 27 49,27-25 0,-35 35-187,1 0 0,-1 1 0,0-1 0,1 1 0,0 1 0,-1-1 1,1 1-1,0 0 0,12-2 0,3 1-6682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52.1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24575,'9'0'0,"6"0"0,6 0 0,2 0 0,3 0 0,0 0 0,0 0 0,1 0 0,-2 0 0,-3 8 0,-7 8 0,-5 4 0,-5 8 0,-3 3 0,-2 0 0,0-4-8191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55.3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24575,'3'52'0,"2"0"0,3 0 0,1 0 0,3-1 0,2 0 0,3-1 0,40 86 0,30 27 0,-55-103 0,4 6 0,-3 0 0,27 80 0,-16 11 0,17 46 0,-33-131 0,44 126 0,-23-79 0,-24-64 0,48 94 0,-60-124 0,1-2 0,1 1 0,31 35 0,-29-38 0,-1 0 0,-1 1 0,0 0 0,12 30 0,-15-29 0,0 0 0,2 0 0,0-1 0,2-1 0,0-1 0,24 24 0,-35-38 0,0 0 0,-1 1 0,1 0 0,-1-1 0,5 16 0,-6-16 0,0 1 0,0 0 0,1-1 0,0 1 0,0-1 0,10 11 0,93 78 0,-79-67 0,-23-23 0,-1 1 0,1-1 0,0-1 0,1 1 0,6 4 0,5 1 0,1-1 0,0-1 0,1-1 0,37 10 0,81 9 0,-118-22-1365,-4 1-5461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2:57.0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0 442 24575,'96'2'0,"106"-4"0,-200 1 0,1 1 0,-1-1 0,1 1 0,-1-1 0,0 0 0,1 0 0,-1 0 0,0 0 0,0 0 0,0-1 0,0 1 0,0-1 0,0 1 0,0-1 0,0 0 0,0 1 0,-1-1 0,1 0 0,-1 0 0,1-1 0,-1 1 0,0 0 0,0 0 0,0-1 0,0 1 0,0 0 0,-1-1 0,1 1 0,0-4 0,1-9 0,-1 0 0,0 0 0,-2-28 0,0 21 0,-2-21 62,-9-45-1,-3-39-1549,15 106-5338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00.6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0 332 24575,'5'1'0,"0"0"0,0 1 0,0 0 0,-1 0 0,1 0 0,-1 0 0,1 1 0,-1 0 0,7 5 0,7 4 0,134 65 0,-124-64 0,32 11 0,25 13 0,63 37 0,-128-64 0,0-1 0,0-1 0,1-1 0,0 0 0,1-2 0,-1 0 0,1-2 0,0 0 0,0-1 0,39-3 0,611 0 0,-647 0 0,1-1 0,0-2 0,-1 0 0,27-9 0,99-37 0,-135 44 0,62-26 0,-50 20 0,0 0 0,0 2 0,43-9 0,-41 15 0,0-2 0,-1-1 0,1-2 0,-1 0 0,53-27 0,-38 11 0,66-24 0,-89 41 0,1 1 0,-1 1 0,2 1 0,-1 1 0,34-2 0,-49 5 0,1 1 0,-1-2 0,0 1 0,1-1 0,-1 0 0,0 0 0,0-1 0,0 0 0,-1 0 0,8-6 0,6-4 0,32-30 0,-38 29 0,1 2 0,0 0 0,31-18 0,130-64 0,-152 84 0,-1 1 0,1 1 0,0 1 0,1 1 0,47-5 0,-52 7-1365,-4-1-5461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02.1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24575,'5'1'0,"0"0"0,0 0 0,0 1 0,0-1 0,0 1 0,0 0 0,-1 0 0,6 4 0,13 6 0,178 83 0,-100-32 0,-64-41 0,-29-17 0,-1 0 0,1 0 0,0-1 0,0-1 0,0 1 0,1-1 0,-1 0 0,12 1 0,-16-3 0,1-1 0,0 1 0,0 0 0,0 0 0,0 0 0,-1 1 0,8 2 0,-11-3 0,0 0 0,0 0 0,0-1 0,0 1 0,0 0 0,0 0 0,0 0 0,0 0 0,-1 0 0,1 0 0,0 0 0,-1 1 0,1-1 0,0 0 0,-1 0 0,1 0 0,-1 1 0,0-1 0,0 0 0,1 1 0,-1-1 0,0 0 0,0 1 0,0-1 0,0 0 0,0 0 0,0 1 0,-1-1 0,1 0 0,-1 2 0,-1 5 0,-1 1 0,0-1 0,-1 0 0,0-1 0,0 1 0,-1-1 0,0 1 0,-5 5 0,-54 57 0,44-49 0,17-17-72,-11 10-251,1 1 0,0 0-1,-13 21 1,15-14-6503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04.2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24575,'2'1'0,"-1"-1"0,0 1 0,0-1 0,0 0 0,1 1 0,-1 0 0,0-1 0,0 1 0,0 0 0,0 0 0,0-1 0,0 1 0,0 0 0,0 0 0,0 0 0,-1 0 0,1 0 0,0 0 0,0 1 0,-1-1 0,1 2 0,11 27 0,52 154 0,-57-161 0,0 1 0,-2 0 0,-1 1 0,3 44 0,-9 104 0,-1-80 0,2 62-1365,1-134-5461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06.3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24575,'3'1'0,"1"-1"0,-1 1 0,0 0 0,0 0 0,1 0 0,-1 1 0,0-1 0,0 1 0,0 0 0,0-1 0,0 1 0,-1 0 0,1 1 0,0-1 0,-1 1 0,4 3 0,37 54 0,-27-36 0,14 20 0,16 21 0,-20-30 0,-24-31 0,1 1 0,-1-1 0,1 0 0,0 0 0,0 0 0,0-1 0,1 1 0,-1-1 0,1 0 0,0 0 0,0 0 0,0 0 0,0-1 0,0 1 0,0-1 0,1 0 0,-1-1 0,1 1 0,7 1 0,-7-3 5,0 1-1,-1-1 1,1 0 0,-1-1-1,1 1 1,-1-1-1,1 0 1,-1 0 0,1 0-1,-1-1 1,0 0 0,1 1-1,-1-1 1,0-1-1,0 1 1,-1-1 0,1 1-1,0-1 1,-1 0-1,0-1 1,1 1 0,-1 0-1,-1-1 1,1 0-1,3-5 1,0-1-170,0 0 0,-1-1 0,0 0 0,0 0 0,-1-1 0,-1 1 0,0-1 0,3-21 0,-4 13-6661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07.9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24575,'0'668'-1365,"0"-646"-5461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1:49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24575,'0'-4'0,"0"-6"0,0-5 0,0-5 0,0-2 0,0 2-8191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09.3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0 199 24575,'132'144'0,"-87"-90"0,3-2 0,90 76 0,-117-111 0,-15-12 0,-1 0 0,1 0 0,1-1 0,-1 1 0,0-1 0,1-1 0,0 1 0,0-1 0,0 0 0,0-1 0,1 1 0,-1-2 0,1 1 0,9 0 0,-13-2 0,0 0 0,0 0 0,0-1 0,0 1 0,0-1 0,0 0 0,0-1 0,0 1 0,-1 0 0,1-1 0,0 0 0,-1 0 0,1 0 0,-1 0 0,0-1 0,1 1 0,-1-1 0,0 0 0,-1 0 0,1 0 0,0 0 0,-1-1 0,0 1 0,3-5 0,4-10 0,-1-1 0,0 1 0,9-36 0,-6 19 0,3-5 0,-2 0 0,-2-1 0,-2 0 0,-1-1 0,2-67 0,-12-6-1365,3 94-5461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10.7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24575,'-1'91'0,"5"1"0,3-1 0,37 169 0,-27-179 0,12 142 0,-29-222 0,4 21-1365,1-6-5461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12.6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1 573 24575,'26'0'0,"63"0"0,126 15 0,-134 0 0,-50-8 0,-1-2 0,1-1 0,1-1 0,49-2 0,-78-1 0,-1-1 0,0 1 0,0-1 0,0 1 0,0-1 0,1 0 0,-1 0 0,0 0 0,0 0 0,-1 0 0,1 0 0,0 0 0,0-1 0,-1 1 0,1-1 0,0 1 0,-1-1 0,1 0 0,-1 1 0,0-1 0,0 0 0,0 0 0,0 0 0,0 0 0,1-3 0,1-5 0,-1 0 0,0-1 0,0 1 0,0-15 0,0-2 0,2-1-80,14-101-562,2-187-1,-21 295-6183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14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24575,'0'12'0,"0"18"0,0 6 0,0 11 0,0 6 0,0-3 0,0-1 0,0-4 0,0-6 0,0-6 0,0-4 0,0-2 0,0-2 0,0 7 0,0-2-8191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15.6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24575,'17'16'0,"0"-1"0,25 15 0,11 9 0,-45-33 0,0 0 0,0 0 0,0-1 0,1-1 0,0 0 0,0 0 0,0 0 0,1-1 0,-1-1 0,1 1 0,12 0 0,8-1 0,1-1 0,39-3 0,-4-1 0,-55 3 4,1-1-1,-1-1 0,0 0 0,0 0 1,0-1-1,0 0 0,13-7 0,6-5-53,32-20-1,-1 0-1239,-43 26-5536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18.6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24575,'22'44'0,"-3"-7"0,26 39 0,-41-70 0,251 400 0,-20-35 0,-130-216 0,-12-32 0,3 7 0,-49-65 0,3-2 0,3-2 0,84 76 0,-103-108 0,66 44 0,-49-38 0,183 124 0,-202-138 0,-12-8 0,39 20 0,-26-23 7,-28-9-122,-1 0 1,1 0 0,-1 0-1,0 0 1,1 1 0,-1 0 0,0 0-1,0 0 1,0 1 0,0-1-1,6 6 1,1 7-6712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20.5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0 625 24575,'105'34'0,"-33"-13"0,-1 4 0,118 58 0,-107-41 0,-44-24 0,55 37 0,-87-51 0,-2 0 0,1 0 0,0-1 0,0 0 0,1 1 0,-1-2 0,1 1 0,-1-1 0,1 0 0,10 3 0,-15-5 0,0 0 0,0 0 0,-1-1 0,1 1 0,0 0 0,-1 0 0,1 0 0,0 0 0,-1-1 0,1 1 0,0 0 0,-1-1 0,1 1 0,-1 0 0,1-1 0,0 1 0,-1-1 0,1 1 0,-1-1 0,1 1 0,-1-1 0,0 1 0,1-1 0,-1 0 0,0 1 0,1-1 0,-1 0 0,0 1 0,0-1 0,1 0 0,-1 1 0,0-2 0,2-26 0,-2 26 0,-6-58 0,-2 0 0,-27-97 0,19 93 0,10 35 0,-95-378 0,80 319-1365,16 60-5461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33.5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24575,'13'-1'0,"-1"1"0,1 1 0,-1 0 0,1 0 0,-1 1 0,1 1 0,-1 0 0,0 1 0,0 0 0,-1 0 0,1 2 0,-1-1 0,0 1 0,0 1 0,10 8 0,156 152 0,-134-122 0,1-2 0,3-1 0,82 56 0,-94-75 0,-1 2 0,-1 2 0,-2 0 0,-1 2 0,51 64 0,-56-58 0,33 65 0,16 24 0,-35-63 0,40 83 0,-63-108 0,-2 1 0,-1 1 0,-3 0 0,10 64 0,-7-39 0,3 31 0,8 183 0,-25 101 0,-2-140 0,3-69-1365,0-148-5461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35.2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24575,'6'14'0,"-1"1"0,0 0 0,-1 0 0,3 22 0,-4-16 0,12 34 0,-3-22 0,-1 0 0,-2 1 0,-1 0 0,-2 1 0,4 63 0,-10-97 0,0 1 0,0-1 0,0 1 0,0-1 0,0 1 0,0-1 0,0 1 0,1-1 0,-1 1 0,1-1 0,-1 1 0,1-1 0,-1 1 0,2 1 0,-1-3 0,-1 0 0,0 0 0,1 0 0,-1 0 0,1 1 0,-1-1 0,1 0 0,-1 0 0,0 0 0,1-1 0,-1 1 0,1 0 0,-1 0 0,0 0 0,1 0 0,-1 0 0,1 0 0,-1-1 0,0 1 0,1 0 0,-1 0 0,0 0 0,1-1 0,-1 1 0,0 0 0,1-1 0,-1 1 0,0 0 0,0-1 0,1 1 0,-1-1 0,27-43 0,-22 34 0,32-46 0,-24 38 0,-1-1 0,16-32 0,-2-3-41,-15 32-290,-1 0 0,-1 0 0,11-42 0,-16 41-6495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42.5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569 0 24575,'-9'0'0,"0"1"0,1-1 0,-1 2 0,1-1 0,-1 1 0,1 0 0,-1 1 0,1 0 0,0 1 0,0-1 0,1 1 0,-10 7 0,7-3 0,0 0 0,0 1 0,1 0 0,0 1 0,1 0 0,0 0 0,-10 18 0,-17 28 0,-1-1 0,-49 55 0,64-83 0,1 1 0,2 1 0,0 0 0,-17 43 0,18-36 0,2-3 0,2 2 0,1-1 0,2 2 0,1-1 0,2 1 0,-3 40 0,1 222 0,9-277 0,2 1 0,6 38 0,-7-53 0,1 0 0,0 0 0,1 0 0,-1-1 0,1 1 0,1-1 0,-1 0 0,1 0 0,0 0 0,0 0 0,1-1 0,7 7 0,107 113-1365,-102-110-5461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8T22:01:51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24575,'1851'0'0,"-1832"-1"0,-1-1 0,0-1 0,0 0 0,35-13 0,-35 10 0,1 1 0,0 0 0,0 1 0,27-1 0,-26 4 0,6 1 0,1-1 0,-1-1 0,32-8 0,-18 3 0,-1 3 0,1 1 0,0 1 0,47 6 0,3-2 0,-42-2-1365,-26 0-5461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44.0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 24575,'1'2'0,"0"0"0,0 0 0,0-1 0,0 1 0,0 0 0,0-1 0,0 1 0,0-1 0,1 1 0,-1-1 0,1 1 0,-1-1 0,1 0 0,-1 0 0,1 0 0,2 1 0,2 2 0,213 167 0,-168-132 0,-16-12 0,52 50 0,-62-49 0,-17-18 0,1 0 0,0-1 0,15 12 0,-19-17 0,-1-1 0,1-1 0,0 1 0,1-1 0,-1 0 0,0 0 0,1 0 0,-1-1 0,1 0 0,-1 0 0,9 0 0,-4 0 0,1 0 0,0-1 0,-1-1 0,1 1 0,0-2 0,-1 0 0,1 0 0,10-4 0,-16 3 0,1 1 0,-1-1 0,0 0 0,0 0 0,0-1 0,0 0 0,-1 0 0,0 0 0,1 0 0,-1-1 0,-1 1 0,1-1 0,-1 0 0,0 0 0,0 0 0,2-6 0,53-125 0,24-49 0,-70 160-1365,-3 5-5461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46.8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24575,'1184'0'-1365,"-1163"0"-5461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48.7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24575,'1'1'0,"1"-1"0,-1 1 0,1 0 0,-1 0 0,1 0 0,-1 0 0,1 0 0,-1 0 0,0 0 0,0 1 0,1-1 0,-1 0 0,0 1 0,1 1 0,14 14 0,-3-12 0,0 0 0,1 0 0,0-1 0,0-1 0,25 3 0,-12-2 0,-17-2 0,-1-1 0,0 0 0,0 1 0,0 1 0,-1-1 0,15 7 0,-20-7 0,0 0 0,0 0 0,0 1 0,0-1 0,-1 1 0,1 0 0,-1 0 0,1 0 0,-1 0 0,0 0 0,0 0 0,-1 0 0,1 1 0,-1-1 0,1 1 0,-1-1 0,1 5 0,2 8 20,0 1 0,-2 0 0,0 0 0,0 0 0,-3 33 0,1-45-88,0 1 1,-1-1-1,0 1 1,0 0-1,0-1 1,0 0-1,-1 1 1,0-1-1,0 0 1,-1 0-1,1 0 1,-1 0-1,0 0 1,-1-1-1,1 1 1,-1-1-1,0 0 1,0 0-1,0 0 1,0-1-1,-8 5 1,-4-1-6759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50.4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1359 24575,'7'0'0,"-1"0"0,0-1 0,0 0 0,1-1 0,-1 1 0,0-1 0,0 0 0,-1-1 0,1 1 0,6-5 0,5-4 0,29-23 0,-3 0 0,176-107 0,-199 127 0,-1-1 0,-1-1 0,0 0 0,0-2 0,-2 0 0,16-22 0,0-7 0,39-74 0,-65 107 0,0 0 0,-2-1 0,0 0 0,0 0 0,-1 0 0,-1 0 0,-1 0 0,0-26 0,4-34 0,6-62-112,-7-170 0,-6 195-1029,2 89-5685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52.2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0 230 24575,'2'-3'0,"-1"0"0,0 0 0,1 0 0,0 0 0,0 0 0,0 1 0,0-1 0,0 1 0,0-1 0,1 1 0,-1 0 0,1 0 0,3-3 0,6-5 0,1-5 0,-1-1 0,19-32 0,-19 29 0,25-33 0,-33 49 0,0 0 0,0 0 0,0 0 0,0 0 0,0 1 0,0 0 0,1-1 0,-1 2 0,1-1 0,0 0 0,-1 1 0,1 0 0,0 0 0,0 1 0,0-1 0,-1 1 0,1 0 0,0 0 0,8 2 0,-4-1 0,0 0 0,1 1 0,-1 0 0,0 1 0,0 0 0,-1 1 0,1-1 0,0 2 0,9 5 0,-4 3 0,0 0 0,0 1 0,-2 0 0,0 1 0,0 1 0,-1-1 0,11 24 0,-6-12 0,29 37 0,-43-62-22,6 7-128,1 1 1,-1 0 0,-1 0 0,1 1 0,-2 0 0,0 0-1,0 1 1,7 21 0,-10-16-6677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56.3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1 24575,'0'992'0,"-25"-693"0,12-199 0,1 111 0,13 409-1365,-1-600-5461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57.6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1 377 24575,'0'2'0,"1"0"0,0 0 0,-1 0 0,1 0 0,0-1 0,0 1 0,1 0 0,-1 0 0,0-1 0,0 1 0,4 2 0,3 7 0,41 64 0,-10-12 0,3-1 0,93 105 0,-125-157 0,-5-4 0,1 1 0,0-2 0,1 1 0,-1-1 0,1 1 0,8 3 0,-13-8 0,-1-1 0,1 1 0,-1 0 0,1-1 0,0 0 0,-1 1 0,1-1 0,0 0 0,0 0 0,-1 0 0,1 0 0,0 0 0,0 0 0,-1 0 0,1-1 0,0 1 0,-1-1 0,1 1 0,0-1 0,-1 0 0,1 1 0,-1-1 0,1 0 0,-1 0 0,1 0 0,-1 0 0,0 0 0,1 0 0,-1-1 0,0 1 0,0 0 0,0-1 0,0 1 0,0-1 0,0 1 0,0-3 0,16-26 0,-1-2 0,11-36 0,3-3 0,11-20 0,122-256 0,-149 323-125,2 1 0,0 1 0,1 1 0,34-32 0,-36 37-615,-2 3-6086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3:59.4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24575,'8'39'0,"-1"-11"0,-5-13 0,53 315 0,-38-260 0,-4 1 0,-3 0 0,1 87 0,-10 436 96,-3-266-1557,2-307-5365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4:00.7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24575,'1'6'0,"1"0"0,-1 1 0,1-1 0,1 0 0,-1 0 0,1 0 0,0-1 0,1 1 0,-1-1 0,8 9 0,-1 1 0,50 78 0,82 113 0,-131-191 0,-8-12 0,-1 1 0,1 0 0,0-1 0,0 0 0,0 0 0,0 0 0,1 0 0,4 3 0,-8-6 0,1 1 0,0-1 0,-1 0 0,1 0 0,0 0 0,0 0 0,-1 1 0,1-1 0,0 0 0,0 0 0,-1 0 0,1 0 0,0-1 0,-1 1 0,1 0 0,0 0 0,0 0 0,-1-1 0,1 1 0,0 0 0,0-1 0,1 0 0,0-1 0,-1 1 0,1-1 0,-1 0 0,1 1 0,-1-1 0,1 0 0,-1 0 0,0 0 0,1-2 0,7-15-195,-1-1 0,-1 1 0,-1-1 0,-1-1 0,-1 1 0,4-42 0,-6 34-6631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4:02.5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24575,'-1'150'0,"3"158"0,10-209 0,2 14 0,-13-96 0,2 0 0,1-1 0,0 0 0,0 1 0,14 27 0,6 23 0,-18-43-1365,-1-3-5461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0:44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24575,'3'1'0,"0"-1"0,0 1 0,0 0 0,0 0 0,0 0 0,-1 0 0,1 1 0,0-1 0,-1 1 0,1-1 0,-1 1 0,1 0 0,2 4 0,31 32 0,-32-32 0,65 69 0,31 40 0,-89-102 0,0-1 0,25 20 0,-27-25 0,11 10 0,-1-1 0,0 0 0,-2 1 0,20 24 0,-27-29 0,1 0 0,0 0 0,1-2 0,0 1 0,25 15 0,76 37 0,-57-34 0,-33-18 0,1-1 0,0-1 0,29 7 0,-26-9 0,-1 2 0,35 15 0,-46-14 0,1-1 0,-2 2 0,1 0 0,14 15 0,14 11 0,103 58 0,-118-75 0,-15-11 0,-1 0 0,-1 0 0,1 1 0,13 16 0,20 24 0,-26-31 0,27 38 0,-38-46 0,1-2 0,-1 1 0,21 15 0,-19-15 0,1-1 0,16 21 0,-20-22 0,1 0 0,-1 0 0,12 9 0,-11-11 0,0 1 0,0 0 0,11 15 0,-7-8 0,1 0 0,0 0 0,28 21 0,11 11 0,-16-7 0,-21-22 0,0-1 0,17 15 0,-11-15 0,141 110 0,-125-101 0,1-1 0,65 29 0,-77-41 0,138 66 0,-89-36 0,219 134 0,-54-20 0,-161-101 0,-3 4 0,104 102 0,-138-123 0,1-2 0,64 41 0,-79-58 0,28 25 0,-2 1 0,49 54 0,-54-49 0,1-4 0,74 53 0,-73-63 0,-15-10 0,1-1 0,2-2 0,66 30 0,167 71 0,-128-54 0,-62-29 0,-3 3 0,-1 4 0,105 84 0,-61-29 0,123 135 0,168 137 0,-167-162 0,-209-184 0,1-1 0,1-2 0,1-1 0,50 21 0,-51-28 0,-1 2 0,-1 2 0,-1 1 0,-1 2 0,41 38 0,-22-9 0,11 9 0,102 131 0,-1 34 0,-103-145 0,3-3 0,78 72 0,134 91 0,-203-179 0,59 41 0,-107-86 0,-2 2 0,0 1 0,-1 1 0,40 51 0,-52-60 17,0 0 0,0-1 0,26 22-1,-27-27-159,-1 0 0,-1 1 0,0 0-1,0 1 1,-1 0 0,0 0 0,-1 0-1,0 1 1,7 16 0,-6-6-6683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4:08.6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1356 0 24575,'0'1015'0,"-1"-1006"0,1-1 0,-2 1 0,1-1 0,-1 1 0,0-1 0,-1 0 0,1 1 0,-2-1 0,1-1 0,-8 13 0,-4 3 0,-2-1 0,-18 20 0,4-6 0,18-22 0,0 0 0,-1-1 0,-1 0 0,0-1 0,-28 17 0,-89 38 0,115-61 0,0 0 0,-1 0 0,1-2 0,-1 0 0,0-1 0,-20 0 0,-113-4 0,68-2 0,-501 3-1365,563 0-5461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4:11.5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466 3 24575,'-36'-1'0,"24"0"0,1 0 0,0 1 0,-1 0 0,1 1 0,0 0 0,0 1 0,-1 0 0,1 1 0,1 0 0,-1 1 0,-18 8 0,-39 39 0,48-36 0,0 0 0,-22 12 0,28-17 0,0 0 0,0 0 0,1 2 0,0-1 0,1 2 0,0 0 0,-12 18 0,22-29 0,1-1 0,0 1 0,0 0 0,0 0 0,0-1 0,0 1 0,0 0 0,1 0 0,-1 0 0,1 0 0,-1 0 0,1 0 0,0 0 0,-1 0 0,1 0 0,0 0 0,0 0 0,1 0 0,-1 0 0,1 3 0,0-1 0,1-1 0,0 1 0,0-1 0,0 1 0,0-1 0,0 0 0,0 0 0,1 0 0,0 0 0,3 3 0,8 5 0,1 0 0,0-1 0,28 13 0,-36-20 0,9 7 0,-1 0 0,0 2 0,0-1 0,-2 2 0,21 22 0,-16-16 0,37 30 0,-50-46-227,0 1-1,0-2 1,0 1-1,1 0 1,8 2-1,6 0-6598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4:14.3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1579 1650 24575,'-71'2'0,"-80"-4"0,144 0 0,-1 0 0,0 0 0,0 0 0,1-1 0,-1 0 0,1-1 0,0 0 0,-13-9 0,12 8 0,0 0 0,-1 0 0,0 1 0,0 0 0,-17-6 0,-157-35 0,-29 1 0,122 27 0,63 13 0,0-1 0,-26-8 0,31 6 0,-39-4 0,47 9 0,1 0 0,-1 0 0,1-1 0,0-1 0,0 0 0,0-1 0,1 0 0,-20-12 0,23 11 0,-1 1 0,1-1 0,-1 2 0,-21-7 0,-13-7 0,39 15 0,1 0 0,-1 0 0,1 0 0,0 0 0,0-1 0,0 0 0,0 0 0,1 0 0,0 0 0,-4-6 0,-26-54 0,9 18 0,-41-84 0,51 101 0,2 0 0,1-1 0,-8-40 0,4 18 0,4 10 0,1-1 0,2 0 0,2 0 0,1 0 0,3-50 0,2 66 0,0 1 0,1 0 0,5-32 0,-4 49 0,0 0 0,1-1 0,0 1 0,1 0 0,-1 0 0,2 1 0,-1-1 0,1 1 0,10-12 0,61-60 0,-54 58 0,0-1 0,23-30 0,-35 38-170,0 2-1,1-1 0,0 1 1,1 1-1,0 0 0,1 0 1,21-14-1,-19 19-6655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8T22:14:15.7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24575,'8'0'0,"8"0"0,8 0 0,5 0 0,2 0 0,-1 0 0,0 0 0,-2 0 0,-2 0 0,-4 4 0,-7 6 0,-5 5 0,-5 4 0,-3 3 0,-2-1-8191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9T16:29:00.6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1309 1 24575,'0'6'0,"0"-3"0,0 0 0,-1 0 0,1 0 0,-1 0 0,1 0 0,-1-1 0,0 1 0,0 0 0,-1-1 0,1 1 0,-1 0 0,-2 2 0,-231 452-9396,56-111 4943,146-283 3863,-42 64-1,60-106 762,-1-1 0,0 0 1,-2-2-1,0 1 0,-1-2 0,-29 21 1,11-16 1839,-61 29 0,58-32 478,-51 33 1,28-5 2091,-25 30-4468,76-66 23,-148 130-136,143-125-1365,0-3-5461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9T16:29:03.5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148 0 24575,'-14'15'0,"6"-9"0,1 1 0,1 0 0,-1 1 0,1 0 0,-8 13 0,-23 30 0,31-45 0,0 1 0,1-1 0,-1 2 0,2-1 0,-1 1 0,1-1 0,0 1 0,-3 10 0,6-17 0,1 1 0,0-1 0,0 1 0,-1 0 0,1-1 0,0 1 0,0 0 0,0-1 0,1 1 0,-1 0 0,0-1 0,1 1 0,-1-1 0,1 1 0,-1 0 0,1-1 0,0 1 0,0-1 0,-1 0 0,1 1 0,0-1 0,0 0 0,1 1 0,-1-1 0,0 0 0,0 0 0,1 0 0,-1 0 0,0 0 0,1 0 0,-1-1 0,1 1 0,-1 0 0,1-1 0,-1 1 0,1-1 0,-1 1 0,1-1 0,3 0 0,7 3 0,1-2 0,0 0 0,-1 0 0,15-2 0,-17 0 0,508-3-1365,-497 4-5461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9T16:33:00.0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24575,'397'0'0,"-378"2"0,-1 1 0,1 1 0,-1 0 0,0 2 0,0 0 0,30 15 0,-34-15 0,10 5 0,1-1 0,1-1 0,46 9 0,-55-14 0,0 1 0,-1 1 0,0 0 0,21 12 0,32 11 0,-20-12 0,-28-9 0,1-1 0,-1 0 0,1-2 0,0-1 0,29 3 0,430-6 0,-230-3 0,-218 2 0,1 1 0,0 1 0,47 10 0,-36-3 0,-26-6 0,0 1 0,-1 1 0,33 13 0,-36-13 0,1 0 0,-1-1 0,1-1 0,0 0 0,1-1 0,-1-1 0,0 0 0,27-3 0,-25 0 0,-1 2 0,1 0 0,-1 1 0,1 1 0,-1 0 0,0 1 0,22 8 0,-21-5 0,1 0 0,0-1 0,0-1 0,32 3 0,78-5 0,-113-2 0,0 1 0,-1 1 0,0 0 0,1 1 0,-1 0 0,26 11 0,-24-8 0,1 0 0,-1-2 0,35 5 0,6-7 0,-32-1 0,0 0 0,46 9 0,-31-3 0,1-2 0,0-3 0,80-4 0,-33 0 0,947 2 0,-1021 1 0,1 2 0,0-1 0,-1 2 0,0 0 0,0 1 0,24 11 0,2-1 0,-16-4 0,41 22 0,-53-25 0,0 0 0,1-1 0,0-1 0,1 0 0,-1-1 0,1 0 0,0-1 0,28 3 0,93-8 0,24 1 0,-136 3-1365,-3 3-5461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9T16:33:05.2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186 0 24575,'-1'7'0,"-1"-1"0,0 1 0,0-1 0,0 0 0,-1 0 0,0 0 0,0 0 0,-1 0 0,1-1 0,-1 1 0,-8 7 0,-9 16 0,-9 17 0,-18 30 0,27-47 0,19-28 0,-1 1 0,2 0 0,-1 0 0,0 0 0,0 0 0,1 0 0,-1 1 0,1-1 0,-1 0 0,1 1 0,0-1 0,0 1 0,0 0 0,0-1 0,1 1 0,-1-1 0,1 1 0,0 0 0,-1 0 0,2 4 0,-1 1 0,1 0 0,1 1 0,-1-1 0,2 0 0,-1 0 0,1-1 0,6 14 0,-6-17 0,0 0 0,0 0 0,1 0 0,-1-1 0,1 1 0,0-1 0,0 0 0,0 0 0,0 0 0,1 0 0,-1-1 0,1 0 0,9 3 0,57 27 0,-56-24 0,0-1 0,0 0 0,1-1 0,-1-1 0,1-1 0,1 0 0,28 3 0,-43-6 0,5-2 0,0 1 0,1 0 0,-1 1 0,0 0 0,0 0 0,0 0 0,-1 1 0,1 0 0,0 0 0,0 1 0,-1 0 0,0 0 0,11 8 0,58 40-1365,-65-42-5461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6:02.65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0,'3'28,"0"-1,2-1,1 1,2-1,18 46,-11-30,0 0,33 107,-42-124,-1 1,-1-1,-1 1,0 28,-5 1058,2-672,0-419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6:09.51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322 1,'0'588,"-2"-550,-2 0,-15 65,10-63,2-1,-2 55,11 40,-4 78,-10-147,8-47,1-1,-2 28,4-32,0 0,0 1,-1-2,-1 1,0 0,-1 0,0-1,-1 0,0 0,-8 12,4-9,1 0,1 0,0 1,1 0,1 0,0 0,1 1,1-1,1 1,-1 19,4 46,1-42,-2 1,-10 73,-6-31,4 0,-1 116,12-183,0 1,-2-1,0 0,0 0,-2 0,0-1,0 1,-2-1,-8 14,8-11,1 0,1 0,0 0,-4 36,-1 2,6-32,2 1,-1 38,3-42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0:49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7170 24575,'3'-2'0,"0"0"0,-1 1 0,1-1 0,-1 0 0,0 0 0,1-1 0,-1 1 0,0 0 0,0-1 0,1-3 0,6-5 0,141-163 0,-134 156 0,0-1 0,-2-1 0,0 0 0,-1-1 0,-1-1 0,18-44 0,-23 51 0,0 0 0,1 1 0,1 0 0,0 1 0,0-1 0,1 2 0,1-1 0,0 2 0,18-15 0,-21 18 0,0 0 0,0-1 0,-1 0 0,0 0 0,-1-1 0,7-13 0,14-20 0,12-7 0,84-81 0,57-31 0,-172 155 0,54-35 0,-17 12 0,-8 6 0,1 1 0,1 2 0,57-22 0,41-22 0,-131 62 0,45-25 0,82-59 0,17-16 0,58-49 0,-182 132 0,0-2 0,-1-1 0,-1-1 0,-1-1 0,33-48 0,106-113 0,-38 48 0,-76 86 0,2 3 0,3 1 0,87-61 0,-109 86 0,142-98 0,-132 94 0,1 3 0,59-24 0,-68 31 0,0-2 0,-1-1 0,-1-1 0,-1-1 0,38-38 0,35-24 0,84-65 0,249-253 0,-405 367 0,48-69 0,-5 5 0,-45 63 0,3 1 0,65-58 0,115-73 0,-84 41 0,-39 34 0,87-95 0,-65 64 0,41-43 0,45-46 0,-188 200 0,-1 1 0,-1-1 0,1 0 0,-2 0 0,1-1 0,4-14 0,-4 11 0,0 1 0,1 0 0,16-23 0,-8 19 0,2 1 0,35-27 0,-39 33 0,1-1 0,-2 0 0,0 0 0,0-1 0,-1-1 0,19-28 0,-19 25 0,1 0 0,1 0 0,0 2 0,1 0 0,0 0 0,32-21 0,4-7 0,-15 12 0,-1-2 0,-2-2 0,-1 0 0,43-64 0,-11-7 0,62-88 0,-66 107 0,-41 57 0,2 1 0,1 0 0,36-36 0,-24 29 0,8-8 0,190-160 0,-204 181 0,0 2 0,2 1 0,1 2 0,52-24 0,38-22 0,-112 58 0,3-2 0,-1 1 0,1 0 0,1 1 0,-1 1 0,24-8 0,-25 10 0,-1-1 0,0 0 0,-1 0 0,1-1 0,-1 0 0,11-8 0,51-44 0,-39 30 0,179-129 0,-182 133 0,-1-2 0,34-39 0,-59 61-195,0-1 0,0 1 0,1 0 0,-1 0 0,1 1 0,5-4 0,5-1-6631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7:43.77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1,'3'36,"1"0,1 0,16 51,-6-23,100 397,-95-387,-4-17,33 151,-24-56,-16-89,-2-21,1 47,-8-66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7:51.11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1,'421'0,"-406"1,-1 1,1 0,-1 1,0 1,0 0,14 7,30 8,2-2,76 17,-133-33,0-1,0 1,0 0,-1 1,1-1,0 0,-1 1,1-1,-1 1,1 0,-1 0,0 0,0 0,0 0,0 1,0-1,0 1,-1-1,1 1,-1-1,0 1,0 0,0 0,0 0,0-1,-1 1,2 6,-1 8,0 0,-1 0,-3 32,0-13,3-6,0-13,0 1,-2-1,1 0,-2 1,0-1,-8 22,7-30,-4 16,-2 1,-2-1,0-1,-1 0,-1-1,-23 29,28-43,2 1,-1 0,1 0,1 1,0 0,0 0,1 1,1 0,0-1,-3 17,-19 98,23-111,-1-1,-1 1,0-1,-1 1,-9 15,-15 38,23-48,-21 38,21-46,1 0,0 1,0 0,1 0,1 1,0-1,-1 17,-1 7,-15 56,-1 4,19-82,-1 1,-1-1,-7 15,7-18,0 0,1 0,0 1,1-1,-2 20,4 63,-3-86,-1-16,-4-21,9 28,-11-46,2-1,2 1,0-55,8-148,2 97,-4-511,1 659,0 0,0 0,0 1,1-1,-1 0,1 0,0 0,0 1,0-1,1 0,-1 1,1-1,4-5,-4 6,1 1,-1 0,1 0,-1 1,1-1,0 0,0 1,0 0,0 0,0 0,0 0,0 0,0 0,0 1,0 0,0-1,5 1,111 3,-36 0,-78-3,0 0,0 0,0 1,0 0,0 0,0 1,-1-1,9 4,-12-4,-1-1,1 1,0-1,0 0,-1 1,1 0,-1-1,1 1,0-1,-1 1,1 0,-1-1,0 1,1 0,-1 0,1-1,-1 1,0 0,0 0,1-1,-1 1,0 2,0-2,-1 1,1-1,-1 1,1-1,-1 1,0-1,1 0,-1 1,0-1,0 0,0 1,0-1,0 0,0 0,-1 0,-1 2,-5 3,-1 0,1-1,-1 0,0 0,-1-1,1 0,-1-1,1 0,-1 0,0-1,-17 1,-13-1,-68-4,38-1,63 3,0 0,0 0,0 0,1 1,-1 0,0 0,0 1,1 0,-1 0,1 1,0-1,0 1,0 1,0-1,-9 8,8-6,-1 1,1-2,-1 1,0-1,-1 0,1-1,0 0,-13 3,19-6,0 1,0-1,0 1,-1-1,1 1,0-1,0 1,1 0,-1 0,0 0,0 0,0 1,1-1,-1 0,0 1,1-1,-1 1,1-1,0 1,-1 0,1 0,0-1,0 1,0 0,1 0,-1 0,0 0,1 0,-1 0,1 0,-1 1,1-1,0 0,0 0,0 0,1 4,1 0,-1 1,1-1,1 0,0 0,0 0,0 0,0 0,1-1,0 1,6 6,3 2,18 25,-22-23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7:56.19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 7,'-4'0,"0"1,0-1,0 0,0 1,1 0,-1 0,0 0,1 0,-1 0,1 1,-1 0,1 0,-6 3,8-4,0 0,1 0,-1 0,0 0,0 0,1 0,-1 0,1 0,-1 0,1 0,-1 0,1 0,-1 0,1 1,0-1,0 0,0 0,-1 2,2-1,-1 0,1 0,-1 1,1-1,0 0,0-1,-1 1,1 0,1 0,-1 0,0 0,0-1,4 4,0 0,1 1,0-1,0-1,0 1,1-1,0 0,-1-1,1 1,1-1,-1-1,0 1,1-1,9 1,2-1,0 0,-1-2,1 0,26-4,-42 4,-1-1,1 1,0-1,-1 0,1 0,-1 0,1-1,-1 1,1 0,-1-1,0 0,0 0,0 1,0-1,0 0,0 0,0-1,-1 1,1 0,-1-1,0 1,1-1,-1 1,0-1,-1 1,2-5,-1 5,-1 0,0-1,1 1,-1-1,0 1,0 0,0-1,0 1,-1-1,1 1,-1 0,1-1,-1 1,0 0,0 0,0-1,0 1,0 0,-1 0,1 0,0 0,-1 1,0-1,1 0,-1 0,0 1,0-1,0 1,0 0,-3-2,-7 0,0 0,0 0,0 1,-1 0,1 2,-1-1,1 1,-23 4,-3-2,34-2,-1 0,1 0,-1 0,1 1,0-1,0 1,-1 0,1 1,0-1,0 1,0 0,0 0,0 0,1 0,-1 0,1 1,-1 0,-3 3,-4 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8:10.94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367 712,'12'1,"-1"0,1 0,-1 1,0 1,0 0,19 8,62 35,-60-29,-19-10,0-1,0 0,1-1,0 0,0-1,0-1,16 2,24 3,-6-1,72 1,-50-10,81 4,-140 0,0 0,0 1,-1 0,1 0,12 7,-12-5,0 0,0-1,0-1,18 4,40 5,-47-7,1 0,33 0,340-5,-384-1,1-1,-1 0,0-1,1 0,-1-1,0-1,-1 0,12-6,-4 2,-1 1,21-5,-30 11,6-2,1 0,-1-1,15-8,-26 11,1-1,-1 1,0-1,0 0,0-1,0 1,0-1,-1 1,0-1,1 0,-1-1,-1 1,5-8,-5 8,5-14,2 1,0 1,1-1,14-18,135-133,-140 150,-1-2,-1-1,-1-1,25-45,-28 45,0 0,1 1,1 0,30-30,-45 51,41-38,38-46,-73 75,0-1,-1 0,0 0,0 0,-1-1,-1 1,4-16,-7 26,0-1,1 1,-1 0,0 0,0 0,0 0,0 0,0 0,0 0,0-1,1 1,-1 0,0 0,0 0,0 0,0 0,0 0,0-1,0 1,0 0,0 0,0 0,0 0,0-1,0 1,0 0,0 0,0 0,0 0,0 0,0-1,0 1,0 0,0 0,0 0,0 0,-1 0,1 0,0-1,0 1,0 0,0 0,0 0,0 0,0 0,0 0,-1 0,1-1,0 1,0 0,0 0,0 0,0 0,-1 0,1 0,0 0,0 0,0 0,0 0,0 0,-1 0,-9 10,-10 17,19-27,-36 50,-24 35,43-54,2-2,-2 0,-36 44,32-45,2 2,0 0,-19 43,35-65,-1 1,1 1,1 0,0 0,-3 19,5-22,0 0,0 0,-1-1,0 1,0 0,0-1,-1 0,0 1,0-1,-1 0,0 0,-8 9,-7 3,-1-1,0-1,-1-1,0-1,-1 0,-1-2,0-1,-1-1,0 0,-44 9,16-9,-83 4,49-6,-107-3,20-1,84 7,49-5,-52 2,-857-9,932 0,0 1,0-2,-30-6,40 6,0 0,0-1,0 1,1-1,-1-1,1 1,-1-1,1 0,0-1,1 1,-8-8,-29-29,31 31,0 0,0 0,1-1,1-1,-9-13,9 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8:26.15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1,'5'0,"1"1,-1 0,1 0,-1 1,8 3,18 4,22-4,-41-4,0-1,0 2,0 0,-1 0,1 1,-1 0,21 10,-21-9,-1 0,1 0,0-1,0 0,0-1,0-1,0 0,1 0,11-1,-5 0,-1 1,28 5,-33-3,-1 1,1 1,-1-1,0 2,0 0,-1 0,1 1,14 13,-3 0,-1 0,28 36,70 112,-102-143,-1 0,21 45,10 18,-27-51,0 2,21 63,-23-54,27 51,-37-83,2 2,1 0,21 30,-25-38,0 1,-1-1,0 1,0 1,3 13,-5-14,1 1,0-1,1 0,0-1,13 19,8 0,2 0,48 36,-48-39,-1 0,34 44,-53-60,-3-3,-1 0,1 1,-1 0,-1 0,1 1,-1-1,4 14,-5-14,1-1,-1 0,1 0,1 0,-1 0,1-1,11 11,45 40,-49-47,5 6,-2 1,-1 1,0 0,22 39,-20-31,8 18,-18-31,1-1,0 1,10 11,61 90,-56-77,53 64,-53-75,-12-14,0 0,20 17,-7-11,-7-3,1-1,1-1,38 21,-35-25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08:41.05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614 53,'0'-1,"0"0,-1 1,1-1,0 0,-1 0,1 0,-1 0,1 1,-1-1,0 0,1 0,-1 1,0-1,1 0,-1 1,0-1,0 1,1-1,-1 1,0-1,0 1,0 0,0-1,0 1,-1 0,-31-9,17 6,-5-3,-1 0,0 2,0 0,-31 0,-94 5,56 1,-56-2,126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0T14:11:24.67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0 442,'0'-4,"0"-6,5-1,4-2,2-5,-1-2,1 2,0 0,-3-2,-3 0,-1-3,-3 0,4 3,1 1,3-1,0 0,0-2,-3-1,-3-1,4 4,-1 1,0-1,2 4,4 4,5 4,3 8,-2 8,0 2,-2 4,0 0,1 1,2 3,2-2,2-4,1 1,0-2,6 1,4 2,6 4,1-2,0-3,-1 0,-4-1,-4-4,-3-3,-2-2,-6-1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4:11:38.7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2 430 24575,'-1'-80'0,"3"-88"0,-2 165 0,0 0 0,1 0 0,0 0 0,0 0 0,0 0 0,0 0 0,0 0 0,1 0 0,-1 0 0,1 0 0,-1 1 0,1-1 0,0 1 0,0-1 0,4-3 0,2 0 0,0 0 0,1 0 0,14-7 0,-17 11 0,1-2 0,-1 1 0,-1-1 0,1 0 0,0 0 0,-1 0 0,0-1 0,0 0 0,0 0 0,5-7 0,-7 7 0,-1 1 0,1-1 0,0 1 0,0 0 0,0 0 0,1 0 0,0 1 0,-1-1 0,6-3 0,-7 6 0,0 0 0,0 1 0,0-1 0,0 0 0,0 1 0,0-1 0,0 1 0,0 0 0,0 0 0,0 0 0,0 0 0,0 0 0,0 0 0,0 1 0,0-1 0,0 0 0,0 1 0,0 0 0,0-1 0,0 1 0,0 0 0,0 0 0,0 0 0,-1 0 0,4 3 0,39 26 40,2-3 0,60 27 0,-79-42-288,1-1 1,0-2-1,1-1 1,0-1-1,46 5 1,-54-10-6579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4:52:38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4:52:3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2:00:53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24575,'0'636'-1365,"0"-613"-5461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7:25.3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6573.64941"/>
      <inkml:brushProperty name="anchorY" value="4469.42236"/>
      <inkml:brushProperty name="scaleFactor" value="0.5"/>
    </inkml:brush>
  </inkml:definitions>
  <inkml:trace contextRef="#ctx0" brushRef="#br0">926 224 24575,'0'0'0,"-4"0"0,-7 5 0,-4 5 0,-4 1 0,-3-2 0,2 3 0,0-2 0,-5 3 0,-2 3 0,0-3 0,-1-2 0,1-3 0,1-3 0,0-3 0,1-1 0,0-1 0,0 0 0,1-1 0,-1 1 0,1-1 0,-1 1 0,0 0 0,-4-5 0,-6-5 0,0 0 0,1-4 0,3-3 0,1 1 0,3-1 0,0-1 0,2-3 0,1-1 0,4-6 0,1 3 0,0 1 0,4 0 0,3 0 0,0 5 0,-3 0 0,3 0 0,2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7:27.48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8515.61621"/>
      <inkml:brushProperty name="anchorY" value="5708.87354"/>
      <inkml:brushProperty name="scaleFactor" value="0.5"/>
    </inkml:brush>
  </inkml:definitions>
  <inkml:trace contextRef="#ctx0" brushRef="#br0">891 441 24575,'0'0'0,"0"4"0,-5 6 0,-5 0 0,0 4 0,-4-1 0,-3-3 0,-4-3 0,4 2 0,-1-2 0,-2-1 0,-1-1 0,-1-3 0,-1 0 0,-2-2 0,1 0 0,-1 0 0,-5-1 0,0 1 0,-5 0 0,1 0 0,-3 0 0,1-1 0,2-3 0,3-1 0,2 0 0,7-4 0,-3-4 0,0-4 0,0 2 0,-1-8 0,-4-6 0,5-2 0,0-5 0,6 0 0,0-3 0,1 2 0,3-3 0,-1 3 0,4-1 0,3 1 0,3 4 0,2 2 0,3 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7:51.0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160.7334"/>
      <inkml:brushProperty name="anchorY" value="11255.65527"/>
      <inkml:brushProperty name="scaleFactor" value="0.5"/>
    </inkml:brush>
  </inkml:definitions>
  <inkml:trace contextRef="#ctx0" brushRef="#br0">0 1 24575,'0'0'0,"4"0"0,7 0 0,-1 5 0,4 0 0,-2 5 0,3 4 0,-3 4 0,-2 3 0,1 2 0,3-3 0,-2 0 0,3 1 0,-3 0 0,3 1 0,1 2 0,-2-1 0,2 2 0,2 0 0,2-5 0,-3-1 0,-4 1 0,1-4 0,-3 0 0,1-3 0,-1 1 0,1 3 0,4-4 0,2-2 0,3-3 0,2-3 0,1-3 0,0-1 0,1-1 0,1-1 0,-1 1 0,0-1 0,0 1 0,0-1 0,-1 1 0,1 0 0,0 0 0,-1 0 0,1 0 0,0 0 0,-1 0 0,1 0 0,0 0 0,-6-5 0,1 0 0,0-5 0,0-5 0,-3-3 0,-4-3 0,0 3 0,2-1 0,-3-2 0,3 5 0,-3-2 0,3 5 0,1 3 0,-2-1 0,-3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7:53.1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2073.0459"/>
      <inkml:brushProperty name="anchorY" value="9979.37598"/>
      <inkml:brushProperty name="scaleFactor" value="0.5"/>
    </inkml:brush>
  </inkml:definitions>
  <inkml:trace contextRef="#ctx0" brushRef="#br0">1 0 24575,'0'0'0,"0"5"0,4 5 0,6 0 0,0 4 0,10-2 0,-3 3 0,3 2 0,6-2 0,2 2 0,5-4 0,-4 2 0,-1-3 0,-3 2 0,-5 2 0,-1 2 0,0-2 0,1-3 0,2-5 0,0-2 0,1-3 0,-3 3 0,-1-1 0,1 0 0,0-2 0,2 0 0,1-2 0,1 0 0,0-1 0,1 0 0,0 0 0,0-1 0,0 1 0,0 0 0,-1 0 0,1 0 0,0-5 0,-1-1 0,-4-4 0,0 1 0,-5-4 0,0 2 0,1 2 0,3 2 0,2 3 0,1 2 0,1-4 0,2 1 0,0 1 0,-1-5 0,2-3 0,-6-5 0,0 2 0,0 2 0,-5-1 0,2 3 0,0 3 0,-2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9T16:36:53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0 194 24575,'4'0'0,"6"0"0,5 0 0,1-4 0,1-6 0,2-6 0,2 1 0,-3-2 0,-4-2 0,-5-2 0,-3-1 0,-3-2 0,-3-1 0,0 4-8191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1T16:35:07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8:2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1462 24575,'1'-5'0,"-1"0"0,1-1 0,0 1 0,1 0 0,-1 0 0,1 0 0,0 0 0,1 1 0,-1-1 0,6-7 0,37-47 0,-25 35 0,303-444 0,-46-31 0,-251 447 0,103-179 0,-92 178-1365,-30 39-5461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8:21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24575,'340'589'0,"-195"-353"0,-117-189 0,238 381 0,-189-317 0,158 174 0,-44-107-1365,-178-167-5461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8:2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1611 24575,'12'-6'0,"-1"-1"0,0-1 0,-1 0 0,18-18 0,-5 5 0,114-108 0,172-212 0,88-177 0,-73 114 0,-203 274-1365,-110 118-5461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00:08:25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24575,'0'9'0,"1"-1"0,1 0 0,0 0 0,0 1 0,0-1 0,1-1 0,5 12 0,6 14 0,100 308 0,35 97 0,24-9 0,-131-335 0,1 2 0,54 91 0,-20-88-1365,-68-84-5461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F06DF-B3EB-4472-89B7-3523DF6F6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CB5EFF-94D3-4736-842B-1B2EFE314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6DBC4B-00C7-4C87-9832-643BD6A1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DF9C09-F7EF-4003-9C6A-7510640E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82C6F4-6C9E-48E9-8CF2-86946A8A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64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F8612-9120-4BA2-A341-8D73A118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CBE3A3-1C1A-4033-96A5-325F4F3D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58992C-C593-446C-AC67-C36A5232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DF5ABF-5168-4DE5-BBC7-F26E0D81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3276B-5EA0-436B-8DE5-CEE16B84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72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74993F-1356-4056-85F0-7630D15AB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5137D5-918E-4FD7-B04C-E57C3DB47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008502-AAB4-4B9F-A83A-EDE74E39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02729B-41FE-4BAF-8758-B0B25E97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7FB760-E62B-4A37-8302-A892DDB0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54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1176B-BEAC-4360-A64D-2E2B3C55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58D3D-8CB6-4923-8C69-2E1B46ED7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8C9459-8AF4-459C-9DE3-1C092B72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D11077-0CBD-4170-AEFC-E8FAC848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04395-406C-48BA-BD99-BB514A2A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BD684-9ECA-40D4-A13D-D619406C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4A16D1-296B-47E0-823B-386D2511A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73C4F8-14F1-4CEE-9F41-98D66501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98CEA1-6EFD-4CE7-A319-C7A6288F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F83EA9-BE3E-4468-B62E-F0E66CAB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14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0090B-46AA-43F5-9B22-5478E191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68BD1-7629-4496-9E5B-3D7138234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DC576F-BFAF-4E2C-B318-1BAF221A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EDBC2B-E4E2-4D92-A3FA-C475AEE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F96585-A0F2-421A-B482-3931B8E4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B889B9-7BBA-47B0-8A95-C4949E03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34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CB45-9162-4646-8515-D277888A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7BB8B-2AD9-4B58-8A0A-C1287C004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F37E08-06E5-45A0-98DC-5D5838A7C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9B88E3-BCEE-45F0-AFB2-BECD78442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CD1BDF-3686-4DDA-B68A-634B27B7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B10068-B29B-4EC3-A079-CD0C4969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947826-664A-4CBE-BDD8-C80D8E31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9030F07-B236-4BD8-B741-6F765A70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2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E2262-4143-4612-A798-C1DFFC0B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1DBC21-A26C-462B-88C3-97DC3E34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5BDB73-51A7-4634-819D-05C04410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FDF14F-2434-4FAC-BA11-526B6305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22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05203D-0558-409F-81F6-44EBD8FE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B99423-AEA8-4044-BCFD-BF74EF7F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0A783C-03CF-47EE-A921-1C343073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9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96E25-CCAA-4D47-8C4C-E08CD27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E07BFE-CDF6-4529-BC43-20068448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C2F108-7961-4868-BEF7-100FB8B8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D40378-99A7-45AF-A925-194A20F6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0C61E0-C9FB-4D9A-8293-D7CE7E59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8542F2-3617-47C7-B561-1A0F889E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9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F12B9-9A50-45B1-A637-A824EDD6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420844-4EC7-43A3-AECA-E8BC69A98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89D3AC-BB2E-457A-8501-532752A5F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BD48D0-22D7-49A8-A4B6-6992E8CE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FC3298-2A45-4995-84C4-1287E8FF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5B8E67-6C8A-48D1-9D52-F5AF8A06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13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5A6D10E-59A7-4335-B038-FD98327B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3F833B-5764-43FE-9E67-C7DB7AB95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577E97-0DBB-4EC7-8FBE-AA88A3F71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7F1A-3226-48B3-ADD8-BC396A4B2A5A}" type="datetimeFigureOut">
              <a:rPr lang="cs-CZ" smtClean="0"/>
              <a:t>29.12.2022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C7562-EE72-4FD1-ACB0-92EC3B684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7F746A-E65D-4F0A-B17F-39852353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9DA6-EF2B-4FA8-899C-76E63164D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8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diagramQuickStyle" Target="../diagrams/quickStyle1.xml"/><Relationship Id="rId7" Type="http://schemas.openxmlformats.org/officeDocument/2006/relationships/image" Target="../media/image32.png"/><Relationship Id="rId12" Type="http://schemas.openxmlformats.org/officeDocument/2006/relationships/diagramLayout" Target="../diagrams/layout1.xml"/><Relationship Id="rId17" Type="http://schemas.openxmlformats.org/officeDocument/2006/relationships/customXml" Target="../ink/ink24.xml"/><Relationship Id="rId2" Type="http://schemas.openxmlformats.org/officeDocument/2006/relationships/customXml" Target="../ink/ink23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diagramData" Target="../diagrams/data1.xml"/><Relationship Id="rId5" Type="http://schemas.openxmlformats.org/officeDocument/2006/relationships/image" Target="../media/image2.png"/><Relationship Id="rId15" Type="http://schemas.microsoft.com/office/2007/relationships/diagramDrawing" Target="../diagrams/drawing1.xml"/><Relationship Id="rId23" Type="http://schemas.openxmlformats.org/officeDocument/2006/relationships/customXml" Target="../ink/ink25.xml"/><Relationship Id="rId10" Type="http://schemas.openxmlformats.org/officeDocument/2006/relationships/image" Target="../media/image35.jpg"/><Relationship Id="rId9" Type="http://schemas.openxmlformats.org/officeDocument/2006/relationships/image" Target="../media/image34.png"/><Relationship Id="rId14" Type="http://schemas.openxmlformats.org/officeDocument/2006/relationships/diagramColors" Target="../diagrams/colors1.xml"/><Relationship Id="rId2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38.jpg"/><Relationship Id="rId7" Type="http://schemas.openxmlformats.org/officeDocument/2006/relationships/image" Target="../media/image40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hyperlink" Target="https://salonoliver.cz/kategorie-produktu/nuzky/" TargetMode="External"/><Relationship Id="rId10" Type="http://schemas.openxmlformats.org/officeDocument/2006/relationships/customXml" Target="../ink/ink27.xml"/><Relationship Id="rId4" Type="http://schemas.openxmlformats.org/officeDocument/2006/relationships/hyperlink" Target="https://www.veterinarnikosmetika.cz/strihani/strana-2/" TargetMode="External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0.png"/><Relationship Id="rId117" Type="http://schemas.openxmlformats.org/officeDocument/2006/relationships/customXml" Target="../ink/ink82.xml"/><Relationship Id="rId21" Type="http://schemas.openxmlformats.org/officeDocument/2006/relationships/customXml" Target="../ink/ink35.xml"/><Relationship Id="rId42" Type="http://schemas.openxmlformats.org/officeDocument/2006/relationships/image" Target="../media/image64.png"/><Relationship Id="rId47" Type="http://schemas.openxmlformats.org/officeDocument/2006/relationships/customXml" Target="../ink/ink48.xml"/><Relationship Id="rId63" Type="http://schemas.openxmlformats.org/officeDocument/2006/relationships/customXml" Target="../ink/ink56.xml"/><Relationship Id="rId68" Type="http://schemas.openxmlformats.org/officeDocument/2006/relationships/image" Target="../media/image77.png"/><Relationship Id="rId84" Type="http://schemas.openxmlformats.org/officeDocument/2006/relationships/image" Target="../media/image85.png"/><Relationship Id="rId89" Type="http://schemas.openxmlformats.org/officeDocument/2006/relationships/customXml" Target="../ink/ink69.xml"/><Relationship Id="rId112" Type="http://schemas.openxmlformats.org/officeDocument/2006/relationships/image" Target="../media/image93.png"/><Relationship Id="rId16" Type="http://schemas.openxmlformats.org/officeDocument/2006/relationships/image" Target="../media/image51.png"/><Relationship Id="rId107" Type="http://schemas.openxmlformats.org/officeDocument/2006/relationships/image" Target="../media/image420.png"/><Relationship Id="rId11" Type="http://schemas.openxmlformats.org/officeDocument/2006/relationships/customXml" Target="../ink/ink30.xml"/><Relationship Id="rId32" Type="http://schemas.openxmlformats.org/officeDocument/2006/relationships/image" Target="../media/image59.png"/><Relationship Id="rId37" Type="http://schemas.openxmlformats.org/officeDocument/2006/relationships/customXml" Target="../ink/ink43.xml"/><Relationship Id="rId53" Type="http://schemas.openxmlformats.org/officeDocument/2006/relationships/customXml" Target="../ink/ink51.xml"/><Relationship Id="rId58" Type="http://schemas.openxmlformats.org/officeDocument/2006/relationships/image" Target="../media/image72.png"/><Relationship Id="rId74" Type="http://schemas.openxmlformats.org/officeDocument/2006/relationships/image" Target="../media/image80.png"/><Relationship Id="rId79" Type="http://schemas.openxmlformats.org/officeDocument/2006/relationships/customXml" Target="../ink/ink64.xml"/><Relationship Id="rId102" Type="http://schemas.openxmlformats.org/officeDocument/2006/relationships/customXml" Target="../ink/ink75.xml"/><Relationship Id="rId123" Type="http://schemas.openxmlformats.org/officeDocument/2006/relationships/customXml" Target="../ink/ink85.xml"/><Relationship Id="rId128" Type="http://schemas.openxmlformats.org/officeDocument/2006/relationships/image" Target="../media/image101.png"/><Relationship Id="rId5" Type="http://schemas.openxmlformats.org/officeDocument/2006/relationships/customXml" Target="../ink/ink28.xml"/><Relationship Id="rId90" Type="http://schemas.openxmlformats.org/officeDocument/2006/relationships/image" Target="../media/image88.png"/><Relationship Id="rId95" Type="http://schemas.openxmlformats.org/officeDocument/2006/relationships/customXml" Target="../ink/ink72.xml"/><Relationship Id="rId22" Type="http://schemas.openxmlformats.org/officeDocument/2006/relationships/image" Target="../media/image54.png"/><Relationship Id="rId27" Type="http://schemas.openxmlformats.org/officeDocument/2006/relationships/customXml" Target="../ink/ink38.xml"/><Relationship Id="rId43" Type="http://schemas.openxmlformats.org/officeDocument/2006/relationships/customXml" Target="../ink/ink46.xml"/><Relationship Id="rId48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customXml" Target="../ink/ink59.xml"/><Relationship Id="rId113" Type="http://schemas.openxmlformats.org/officeDocument/2006/relationships/customXml" Target="../ink/ink80.xml"/><Relationship Id="rId118" Type="http://schemas.openxmlformats.org/officeDocument/2006/relationships/image" Target="../media/image96.png"/><Relationship Id="rId80" Type="http://schemas.openxmlformats.org/officeDocument/2006/relationships/image" Target="../media/image83.png"/><Relationship Id="rId85" Type="http://schemas.openxmlformats.org/officeDocument/2006/relationships/customXml" Target="../ink/ink67.xml"/><Relationship Id="rId12" Type="http://schemas.openxmlformats.org/officeDocument/2006/relationships/image" Target="../media/image490.png"/><Relationship Id="rId17" Type="http://schemas.openxmlformats.org/officeDocument/2006/relationships/customXml" Target="../ink/ink33.xml"/><Relationship Id="rId33" Type="http://schemas.openxmlformats.org/officeDocument/2006/relationships/customXml" Target="../ink/ink41.xml"/><Relationship Id="rId38" Type="http://schemas.openxmlformats.org/officeDocument/2006/relationships/image" Target="../media/image62.png"/><Relationship Id="rId59" Type="http://schemas.openxmlformats.org/officeDocument/2006/relationships/customXml" Target="../ink/ink54.xml"/><Relationship Id="rId103" Type="http://schemas.openxmlformats.org/officeDocument/2006/relationships/image" Target="../media/image40.png"/><Relationship Id="rId108" Type="http://schemas.openxmlformats.org/officeDocument/2006/relationships/image" Target="../media/image51.jpg"/><Relationship Id="rId124" Type="http://schemas.openxmlformats.org/officeDocument/2006/relationships/image" Target="../media/image99.png"/><Relationship Id="rId129" Type="http://schemas.openxmlformats.org/officeDocument/2006/relationships/customXml" Target="../ink/ink88.xml"/><Relationship Id="rId54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customXml" Target="../ink/ink62.xml"/><Relationship Id="rId91" Type="http://schemas.openxmlformats.org/officeDocument/2006/relationships/customXml" Target="../ink/ink70.xml"/><Relationship Id="rId9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3" Type="http://schemas.openxmlformats.org/officeDocument/2006/relationships/customXml" Target="../ink/ink36.xml"/><Relationship Id="rId28" Type="http://schemas.openxmlformats.org/officeDocument/2006/relationships/image" Target="../media/image57.png"/><Relationship Id="rId49" Type="http://schemas.openxmlformats.org/officeDocument/2006/relationships/customXml" Target="../ink/ink49.xml"/><Relationship Id="rId114" Type="http://schemas.openxmlformats.org/officeDocument/2006/relationships/image" Target="../media/image94.png"/><Relationship Id="rId119" Type="http://schemas.openxmlformats.org/officeDocument/2006/relationships/customXml" Target="../ink/ink83.xml"/><Relationship Id="rId44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customXml" Target="../ink/ink57.xml"/><Relationship Id="rId81" Type="http://schemas.openxmlformats.org/officeDocument/2006/relationships/customXml" Target="../ink/ink65.xml"/><Relationship Id="rId86" Type="http://schemas.openxmlformats.org/officeDocument/2006/relationships/image" Target="../media/image86.png"/><Relationship Id="rId130" Type="http://schemas.openxmlformats.org/officeDocument/2006/relationships/image" Target="../media/image102.png"/><Relationship Id="rId13" Type="http://schemas.openxmlformats.org/officeDocument/2006/relationships/customXml" Target="../ink/ink31.xml"/><Relationship Id="rId18" Type="http://schemas.openxmlformats.org/officeDocument/2006/relationships/image" Target="../media/image520.png"/><Relationship Id="rId39" Type="http://schemas.openxmlformats.org/officeDocument/2006/relationships/customXml" Target="../ink/ink44.xml"/><Relationship Id="rId109" Type="http://schemas.openxmlformats.org/officeDocument/2006/relationships/customXml" Target="../ink/ink78.xml"/><Relationship Id="rId34" Type="http://schemas.openxmlformats.org/officeDocument/2006/relationships/image" Target="../media/image60.png"/><Relationship Id="rId50" Type="http://schemas.openxmlformats.org/officeDocument/2006/relationships/image" Target="../media/image68.png"/><Relationship Id="rId55" Type="http://schemas.openxmlformats.org/officeDocument/2006/relationships/customXml" Target="../ink/ink52.xml"/><Relationship Id="rId76" Type="http://schemas.openxmlformats.org/officeDocument/2006/relationships/image" Target="../media/image81.png"/><Relationship Id="rId97" Type="http://schemas.openxmlformats.org/officeDocument/2006/relationships/customXml" Target="../ink/ink73.xml"/><Relationship Id="rId104" Type="http://schemas.openxmlformats.org/officeDocument/2006/relationships/customXml" Target="../ink/ink76.xml"/><Relationship Id="rId120" Type="http://schemas.openxmlformats.org/officeDocument/2006/relationships/image" Target="../media/image97.png"/><Relationship Id="rId125" Type="http://schemas.openxmlformats.org/officeDocument/2006/relationships/customXml" Target="../ink/ink86.xml"/><Relationship Id="rId71" Type="http://schemas.openxmlformats.org/officeDocument/2006/relationships/customXml" Target="../ink/ink60.xml"/><Relationship Id="rId92" Type="http://schemas.openxmlformats.org/officeDocument/2006/relationships/image" Target="../media/image89.png"/><Relationship Id="rId2" Type="http://schemas.openxmlformats.org/officeDocument/2006/relationships/image" Target="../media/image50.png"/><Relationship Id="rId29" Type="http://schemas.openxmlformats.org/officeDocument/2006/relationships/customXml" Target="../ink/ink39.xml"/><Relationship Id="rId24" Type="http://schemas.openxmlformats.org/officeDocument/2006/relationships/image" Target="../media/image55.png"/><Relationship Id="rId40" Type="http://schemas.openxmlformats.org/officeDocument/2006/relationships/image" Target="../media/image63.png"/><Relationship Id="rId45" Type="http://schemas.openxmlformats.org/officeDocument/2006/relationships/customXml" Target="../ink/ink47.xml"/><Relationship Id="rId66" Type="http://schemas.openxmlformats.org/officeDocument/2006/relationships/image" Target="../media/image76.png"/><Relationship Id="rId87" Type="http://schemas.openxmlformats.org/officeDocument/2006/relationships/customXml" Target="../ink/ink68.xml"/><Relationship Id="rId110" Type="http://schemas.openxmlformats.org/officeDocument/2006/relationships/image" Target="../media/image56.png"/><Relationship Id="rId115" Type="http://schemas.openxmlformats.org/officeDocument/2006/relationships/customXml" Target="../ink/ink81.xml"/><Relationship Id="rId131" Type="http://schemas.openxmlformats.org/officeDocument/2006/relationships/customXml" Target="../ink/ink89.xml"/><Relationship Id="rId61" Type="http://schemas.openxmlformats.org/officeDocument/2006/relationships/customXml" Target="../ink/ink55.xml"/><Relationship Id="rId82" Type="http://schemas.openxmlformats.org/officeDocument/2006/relationships/image" Target="../media/image84.png"/><Relationship Id="rId19" Type="http://schemas.openxmlformats.org/officeDocument/2006/relationships/customXml" Target="../ink/ink34.xml"/><Relationship Id="rId14" Type="http://schemas.openxmlformats.org/officeDocument/2006/relationships/image" Target="../media/image500.png"/><Relationship Id="rId30" Type="http://schemas.openxmlformats.org/officeDocument/2006/relationships/image" Target="../media/image58.png"/><Relationship Id="rId35" Type="http://schemas.openxmlformats.org/officeDocument/2006/relationships/customXml" Target="../ink/ink42.xml"/><Relationship Id="rId56" Type="http://schemas.openxmlformats.org/officeDocument/2006/relationships/image" Target="../media/image71.png"/><Relationship Id="rId77" Type="http://schemas.openxmlformats.org/officeDocument/2006/relationships/customXml" Target="../ink/ink63.xml"/><Relationship Id="rId105" Type="http://schemas.openxmlformats.org/officeDocument/2006/relationships/image" Target="../media/image410.png"/><Relationship Id="rId126" Type="http://schemas.openxmlformats.org/officeDocument/2006/relationships/image" Target="../media/image100.png"/><Relationship Id="rId8" Type="http://schemas.openxmlformats.org/officeDocument/2006/relationships/image" Target="../media/image47.png"/><Relationship Id="rId51" Type="http://schemas.openxmlformats.org/officeDocument/2006/relationships/customXml" Target="../ink/ink50.xml"/><Relationship Id="rId72" Type="http://schemas.openxmlformats.org/officeDocument/2006/relationships/image" Target="../media/image79.png"/><Relationship Id="rId93" Type="http://schemas.openxmlformats.org/officeDocument/2006/relationships/customXml" Target="../ink/ink71.xml"/><Relationship Id="rId98" Type="http://schemas.openxmlformats.org/officeDocument/2006/relationships/image" Target="../media/image92.png"/><Relationship Id="rId121" Type="http://schemas.openxmlformats.org/officeDocument/2006/relationships/customXml" Target="../ink/ink84.xml"/><Relationship Id="rId3" Type="http://schemas.openxmlformats.org/officeDocument/2006/relationships/image" Target="../media/image42.jpg"/><Relationship Id="rId25" Type="http://schemas.openxmlformats.org/officeDocument/2006/relationships/customXml" Target="../ink/ink37.xml"/><Relationship Id="rId46" Type="http://schemas.openxmlformats.org/officeDocument/2006/relationships/image" Target="../media/image66.png"/><Relationship Id="rId67" Type="http://schemas.openxmlformats.org/officeDocument/2006/relationships/customXml" Target="../ink/ink58.xml"/><Relationship Id="rId116" Type="http://schemas.openxmlformats.org/officeDocument/2006/relationships/image" Target="../media/image95.png"/><Relationship Id="rId20" Type="http://schemas.openxmlformats.org/officeDocument/2006/relationships/image" Target="../media/image53.png"/><Relationship Id="rId41" Type="http://schemas.openxmlformats.org/officeDocument/2006/relationships/customXml" Target="../ink/ink45.xml"/><Relationship Id="rId62" Type="http://schemas.openxmlformats.org/officeDocument/2006/relationships/image" Target="../media/image74.png"/><Relationship Id="rId83" Type="http://schemas.openxmlformats.org/officeDocument/2006/relationships/customXml" Target="../ink/ink66.xml"/><Relationship Id="rId88" Type="http://schemas.openxmlformats.org/officeDocument/2006/relationships/image" Target="../media/image87.png"/><Relationship Id="rId111" Type="http://schemas.openxmlformats.org/officeDocument/2006/relationships/customXml" Target="../ink/ink79.xml"/><Relationship Id="rId15" Type="http://schemas.openxmlformats.org/officeDocument/2006/relationships/customXml" Target="../ink/ink32.xml"/><Relationship Id="rId36" Type="http://schemas.openxmlformats.org/officeDocument/2006/relationships/image" Target="../media/image61.png"/><Relationship Id="rId57" Type="http://schemas.openxmlformats.org/officeDocument/2006/relationships/customXml" Target="../ink/ink53.xml"/><Relationship Id="rId106" Type="http://schemas.openxmlformats.org/officeDocument/2006/relationships/customXml" Target="../ink/ink77.xml"/><Relationship Id="rId127" Type="http://schemas.openxmlformats.org/officeDocument/2006/relationships/customXml" Target="../ink/ink87.xml"/><Relationship Id="rId10" Type="http://schemas.openxmlformats.org/officeDocument/2006/relationships/image" Target="../media/image48.png"/><Relationship Id="rId31" Type="http://schemas.openxmlformats.org/officeDocument/2006/relationships/customXml" Target="../ink/ink40.xml"/><Relationship Id="rId52" Type="http://schemas.openxmlformats.org/officeDocument/2006/relationships/image" Target="../media/image69.png"/><Relationship Id="rId73" Type="http://schemas.openxmlformats.org/officeDocument/2006/relationships/customXml" Target="../ink/ink61.xml"/><Relationship Id="rId78" Type="http://schemas.openxmlformats.org/officeDocument/2006/relationships/image" Target="../media/image82.png"/><Relationship Id="rId94" Type="http://schemas.openxmlformats.org/officeDocument/2006/relationships/image" Target="../media/image90.png"/><Relationship Id="rId99" Type="http://schemas.openxmlformats.org/officeDocument/2006/relationships/customXml" Target="../ink/ink74.xml"/><Relationship Id="rId101" Type="http://schemas.openxmlformats.org/officeDocument/2006/relationships/image" Target="../media/image390.png"/><Relationship Id="rId122" Type="http://schemas.openxmlformats.org/officeDocument/2006/relationships/image" Target="../media/image98.png"/><Relationship Id="rId4" Type="http://schemas.openxmlformats.org/officeDocument/2006/relationships/image" Target="../media/image43.jpg"/><Relationship Id="rId9" Type="http://schemas.openxmlformats.org/officeDocument/2006/relationships/customXml" Target="../ink/ink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1.jpg"/><Relationship Id="rId7" Type="http://schemas.openxmlformats.org/officeDocument/2006/relationships/customXml" Target="../ink/ink91.xml"/><Relationship Id="rId12" Type="http://schemas.openxmlformats.org/officeDocument/2006/relationships/image" Target="../media/image106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0" Type="http://schemas.openxmlformats.org/officeDocument/2006/relationships/image" Target="../media/image105.png"/><Relationship Id="rId4" Type="http://schemas.openxmlformats.org/officeDocument/2006/relationships/hyperlink" Target="https://www.veterinarnikosmetika.cz/hreben-dreveny-pro-pudly-show-tech-23-cm" TargetMode="External"/><Relationship Id="rId9" Type="http://schemas.openxmlformats.org/officeDocument/2006/relationships/customXml" Target="../ink/ink92.xml"/></Relationships>
</file>

<file path=ppt/slides/_rels/slide17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14.png"/><Relationship Id="rId3" Type="http://schemas.openxmlformats.org/officeDocument/2006/relationships/image" Target="../media/image108.jpeg"/><Relationship Id="rId42" Type="http://schemas.openxmlformats.org/officeDocument/2006/relationships/customXml" Target="../ink/ink95.xml"/><Relationship Id="rId47" Type="http://schemas.openxmlformats.org/officeDocument/2006/relationships/image" Target="../media/image112.png"/><Relationship Id="rId50" Type="http://schemas.openxmlformats.org/officeDocument/2006/relationships/customXml" Target="../ink/ink99.xml"/><Relationship Id="rId55" Type="http://schemas.openxmlformats.org/officeDocument/2006/relationships/image" Target="../media/image116.png"/><Relationship Id="rId46" Type="http://schemas.openxmlformats.org/officeDocument/2006/relationships/customXml" Target="../ink/ink97.xml"/><Relationship Id="rId2" Type="http://schemas.openxmlformats.org/officeDocument/2006/relationships/image" Target="../media/image107.jpg"/><Relationship Id="rId41" Type="http://schemas.openxmlformats.org/officeDocument/2006/relationships/image" Target="../media/image42.jpg"/><Relationship Id="rId54" Type="http://schemas.openxmlformats.org/officeDocument/2006/relationships/customXml" Target="../ink/ink1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4.xml"/><Relationship Id="rId40" Type="http://schemas.openxmlformats.org/officeDocument/2006/relationships/image" Target="../media/image108.png"/><Relationship Id="rId45" Type="http://schemas.openxmlformats.org/officeDocument/2006/relationships/image" Target="../media/image111.png"/><Relationship Id="rId53" Type="http://schemas.openxmlformats.org/officeDocument/2006/relationships/image" Target="../media/image115.png"/><Relationship Id="rId5" Type="http://schemas.openxmlformats.org/officeDocument/2006/relationships/image" Target="../media/image110.jpeg"/><Relationship Id="rId49" Type="http://schemas.openxmlformats.org/officeDocument/2006/relationships/image" Target="../media/image113.png"/><Relationship Id="rId57" Type="http://schemas.openxmlformats.org/officeDocument/2006/relationships/image" Target="../media/image117.png"/><Relationship Id="rId44" Type="http://schemas.openxmlformats.org/officeDocument/2006/relationships/customXml" Target="../ink/ink96.xml"/><Relationship Id="rId52" Type="http://schemas.openxmlformats.org/officeDocument/2006/relationships/customXml" Target="../ink/ink100.xml"/><Relationship Id="rId4" Type="http://schemas.openxmlformats.org/officeDocument/2006/relationships/image" Target="../media/image109.jpg"/><Relationship Id="rId43" Type="http://schemas.openxmlformats.org/officeDocument/2006/relationships/image" Target="../media/image1030.png"/><Relationship Id="rId48" Type="http://schemas.openxmlformats.org/officeDocument/2006/relationships/customXml" Target="../ink/ink98.xml"/><Relationship Id="rId56" Type="http://schemas.openxmlformats.org/officeDocument/2006/relationships/customXml" Target="../ink/ink10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customXml" Target="../ink/ink103.xml"/><Relationship Id="rId7" Type="http://schemas.openxmlformats.org/officeDocument/2006/relationships/customXml" Target="../ink/ink105.xml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customXml" Target="../ink/ink104.xml"/><Relationship Id="rId10" Type="http://schemas.openxmlformats.org/officeDocument/2006/relationships/image" Target="../media/image122.png"/><Relationship Id="rId4" Type="http://schemas.openxmlformats.org/officeDocument/2006/relationships/image" Target="../media/image119.png"/><Relationship Id="rId9" Type="http://schemas.openxmlformats.org/officeDocument/2006/relationships/customXml" Target="../ink/ink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7" Type="http://schemas.openxmlformats.org/officeDocument/2006/relationships/image" Target="../media/image131.jpe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30.jpg"/><Relationship Id="rId4" Type="http://schemas.openxmlformats.org/officeDocument/2006/relationships/image" Target="../media/image12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3" Type="http://schemas.openxmlformats.org/officeDocument/2006/relationships/customXml" Target="../ink/ink107.xml"/><Relationship Id="rId7" Type="http://schemas.openxmlformats.org/officeDocument/2006/relationships/customXml" Target="../ink/ink108.xml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9" Type="http://schemas.openxmlformats.org/officeDocument/2006/relationships/image" Target="../media/image1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hyperlink" Target="https://www.lagottoromagnolo-ribaty.cz/" TargetMode="External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people/Leila-%C5%A0t%C4%9Bp%C3%A1nkov%C3%A1/100004612278665/" TargetMode="External"/><Relationship Id="rId5" Type="http://schemas.openxmlformats.org/officeDocument/2006/relationships/hyperlink" Target="mailto:leilastepankova@seznam.cz" TargetMode="External"/><Relationship Id="rId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18.png"/><Relationship Id="rId3" Type="http://schemas.openxmlformats.org/officeDocument/2006/relationships/image" Target="../media/image6.jpg"/><Relationship Id="rId12" Type="http://schemas.openxmlformats.org/officeDocument/2006/relationships/image" Target="../media/image15.png"/><Relationship Id="rId17" Type="http://schemas.openxmlformats.org/officeDocument/2006/relationships/customXml" Target="../ink/ink5.xml"/><Relationship Id="rId2" Type="http://schemas.openxmlformats.org/officeDocument/2006/relationships/image" Target="../media/image5.jp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2.xml"/><Relationship Id="rId5" Type="http://schemas.openxmlformats.org/officeDocument/2006/relationships/image" Target="../media/image8.jpg"/><Relationship Id="rId15" Type="http://schemas.openxmlformats.org/officeDocument/2006/relationships/customXml" Target="../ink/ink4.xml"/><Relationship Id="rId10" Type="http://schemas.openxmlformats.org/officeDocument/2006/relationships/image" Target="../media/image14.png"/><Relationship Id="rId19" Type="http://schemas.openxmlformats.org/officeDocument/2006/relationships/customXml" Target="../ink/ink6.xml"/><Relationship Id="rId4" Type="http://schemas.openxmlformats.org/officeDocument/2006/relationships/image" Target="../media/image7.jp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270.png"/><Relationship Id="rId26" Type="http://schemas.openxmlformats.org/officeDocument/2006/relationships/image" Target="../media/image31.png"/><Relationship Id="rId3" Type="http://schemas.openxmlformats.org/officeDocument/2006/relationships/image" Target="../media/image10.jpg"/><Relationship Id="rId21" Type="http://schemas.openxmlformats.org/officeDocument/2006/relationships/customXml" Target="../ink/ink13.xml"/><Relationship Id="rId34" Type="http://schemas.openxmlformats.org/officeDocument/2006/relationships/customXml" Target="../ink/ink20.xml"/><Relationship Id="rId7" Type="http://schemas.openxmlformats.org/officeDocument/2006/relationships/customXml" Target="../ink/ink7.xml"/><Relationship Id="rId12" Type="http://schemas.openxmlformats.org/officeDocument/2006/relationships/image" Target="../media/image28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image" Target="../media/image330.png"/><Relationship Id="rId2" Type="http://schemas.openxmlformats.org/officeDocument/2006/relationships/image" Target="../media/image9.jpg"/><Relationship Id="rId16" Type="http://schemas.openxmlformats.org/officeDocument/2006/relationships/image" Target="../media/image26.png"/><Relationship Id="rId20" Type="http://schemas.openxmlformats.org/officeDocument/2006/relationships/image" Target="../media/image280.png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customXml" Target="../ink/ink8.xml"/><Relationship Id="rId24" Type="http://schemas.openxmlformats.org/officeDocument/2006/relationships/image" Target="../media/image30.png"/><Relationship Id="rId32" Type="http://schemas.openxmlformats.org/officeDocument/2006/relationships/customXml" Target="../ink/ink19.xml"/><Relationship Id="rId5" Type="http://schemas.openxmlformats.org/officeDocument/2006/relationships/image" Target="../media/image12.png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.png"/><Relationship Id="rId36" Type="http://schemas.openxmlformats.org/officeDocument/2006/relationships/customXml" Target="../ink/ink22.xml"/><Relationship Id="rId10" Type="http://schemas.openxmlformats.org/officeDocument/2006/relationships/image" Target="../media/image27.png"/><Relationship Id="rId19" Type="http://schemas.openxmlformats.org/officeDocument/2006/relationships/customXml" Target="../ink/ink12.xml"/><Relationship Id="rId31" Type="http://schemas.openxmlformats.org/officeDocument/2006/relationships/image" Target="../media/image320.png"/><Relationship Id="rId4" Type="http://schemas.openxmlformats.org/officeDocument/2006/relationships/image" Target="../media/image11.png"/><Relationship Id="rId14" Type="http://schemas.openxmlformats.org/officeDocument/2006/relationships/image" Target="../media/image250.png"/><Relationship Id="rId22" Type="http://schemas.openxmlformats.org/officeDocument/2006/relationships/image" Target="../media/image290.png"/><Relationship Id="rId27" Type="http://schemas.openxmlformats.org/officeDocument/2006/relationships/customXml" Target="../ink/ink16.xml"/><Relationship Id="rId30" Type="http://schemas.openxmlformats.org/officeDocument/2006/relationships/customXml" Target="../ink/ink18.xml"/><Relationship Id="rId35" Type="http://schemas.openxmlformats.org/officeDocument/2006/relationships/customXml" Target="../ink/ink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454319A-92A1-67F7-2C8E-DDCEF5C61EA1}"/>
              </a:ext>
            </a:extLst>
          </p:cNvPr>
          <p:cNvSpPr txBox="1"/>
          <p:nvPr/>
        </p:nvSpPr>
        <p:spPr>
          <a:xfrm>
            <a:off x="2907216" y="53633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b="1" u="sng" dirty="0">
                <a:latin typeface="+mn-lt"/>
              </a:rPr>
              <a:t>ÚPRAVA A PÉČE O SRST </a:t>
            </a:r>
            <a:endParaRPr lang="cs-CZ" sz="4800" dirty="0"/>
          </a:p>
        </p:txBody>
      </p:sp>
      <p:pic>
        <p:nvPicPr>
          <p:cNvPr id="4" name="Obrázek 3" descr="Obsah obrázku nástroj, nůžky, utahovací klíč&#10;&#10;Popis byl vytvořen automaticky">
            <a:extLst>
              <a:ext uri="{FF2B5EF4-FFF2-40B4-BE49-F238E27FC236}">
                <a16:creationId xmlns:a16="http://schemas.microsoft.com/office/drawing/2014/main" id="{924DBC2F-5386-9EB6-C90B-49771EFF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29" y="1981424"/>
            <a:ext cx="4129755" cy="412975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092F7FE6-D37D-97B6-5764-49129AC15B22}"/>
              </a:ext>
            </a:extLst>
          </p:cNvPr>
          <p:cNvSpPr txBox="1">
            <a:spLocks/>
          </p:cNvSpPr>
          <p:nvPr/>
        </p:nvSpPr>
        <p:spPr>
          <a:xfrm>
            <a:off x="5271448" y="1467972"/>
            <a:ext cx="1649104" cy="412054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Leila </a:t>
            </a:r>
            <a:r>
              <a:rPr lang="cs-CZ" dirty="0" err="1"/>
              <a:t>Ribaty</a:t>
            </a:r>
            <a:endParaRPr lang="cs-CZ" dirty="0"/>
          </a:p>
        </p:txBody>
      </p:sp>
      <p:pic>
        <p:nvPicPr>
          <p:cNvPr id="8" name="Obrázek 7" descr="Obsah obrázku exteriér, savci, pes, bílá&#10;&#10;Popis byl vytvořen automaticky">
            <a:extLst>
              <a:ext uri="{FF2B5EF4-FFF2-40B4-BE49-F238E27FC236}">
                <a16:creationId xmlns:a16="http://schemas.microsoft.com/office/drawing/2014/main" id="{510A8F22-93E1-DE5E-7F52-70E5A9A5B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7" y="1578808"/>
            <a:ext cx="2509840" cy="2300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Obrázek 9" descr="Obsah obrázku tráva, pes, exteriér, savci&#10;&#10;Popis byl vytvořen automaticky">
            <a:extLst>
              <a:ext uri="{FF2B5EF4-FFF2-40B4-BE49-F238E27FC236}">
                <a16:creationId xmlns:a16="http://schemas.microsoft.com/office/drawing/2014/main" id="{2819F5FC-8295-2616-0D45-F85F7F319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3" y="3693918"/>
            <a:ext cx="2276475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Obrázek 11" descr="Obsah obrázku interiér, savci&#10;&#10;Popis byl vytvořen automaticky">
            <a:extLst>
              <a:ext uri="{FF2B5EF4-FFF2-40B4-BE49-F238E27FC236}">
                <a16:creationId xmlns:a16="http://schemas.microsoft.com/office/drawing/2014/main" id="{39054E95-0510-4FE8-75B6-CA78F0EA3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3" y="2936048"/>
            <a:ext cx="3271973" cy="2453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116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529B26CD-06C3-424D-BF9D-D12809B88534}"/>
                  </a:ext>
                </a:extLst>
              </p14:cNvPr>
              <p14:cNvContentPartPr/>
              <p14:nvPr/>
            </p14:nvContentPartPr>
            <p14:xfrm>
              <a:off x="2955567" y="2200446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529B26CD-06C3-424D-BF9D-D12809B885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6567" y="219144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 descr="Obsah obrázku spotřebič&#10;&#10;Popis byl vytvořen automaticky">
            <a:extLst>
              <a:ext uri="{FF2B5EF4-FFF2-40B4-BE49-F238E27FC236}">
                <a16:creationId xmlns:a16="http://schemas.microsoft.com/office/drawing/2014/main" id="{F5BFD0FC-2A36-4944-9E0E-3615D2CBA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89" y="1780116"/>
            <a:ext cx="3190875" cy="4762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D1BEF3-50AC-4B2D-B073-15D1006EF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1" y="488591"/>
            <a:ext cx="1685925" cy="2409825"/>
          </a:xfrm>
          <a:prstGeom prst="rect">
            <a:avLst/>
          </a:prstGeom>
        </p:spPr>
      </p:pic>
      <p:pic>
        <p:nvPicPr>
          <p:cNvPr id="8" name="Obrázek 7" descr="Obsah obrázku tmavé, noční obloha&#10;&#10;Popis byl vytvořen automaticky">
            <a:extLst>
              <a:ext uri="{FF2B5EF4-FFF2-40B4-BE49-F238E27FC236}">
                <a16:creationId xmlns:a16="http://schemas.microsoft.com/office/drawing/2014/main" id="{C081DC35-8D97-4A6E-A5FA-E4CD4D9127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86" y="609951"/>
            <a:ext cx="1685925" cy="2143125"/>
          </a:xfrm>
          <a:prstGeom prst="rect">
            <a:avLst/>
          </a:prstGeom>
        </p:spPr>
      </p:pic>
      <p:pic>
        <p:nvPicPr>
          <p:cNvPr id="10" name="Obrázek 9" descr="Obsah obrázku noční obloha&#10;&#10;Popis byl vytvořen automaticky">
            <a:extLst>
              <a:ext uri="{FF2B5EF4-FFF2-40B4-BE49-F238E27FC236}">
                <a16:creationId xmlns:a16="http://schemas.microsoft.com/office/drawing/2014/main" id="{26799602-88F8-4843-9D12-58F290888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87" y="447009"/>
            <a:ext cx="1685925" cy="25146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B296992-5578-49DB-9DF5-0F6013F507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" y="3123141"/>
            <a:ext cx="2076450" cy="207645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5B45B66-B159-4041-9F67-302A08B1C4EF}"/>
              </a:ext>
            </a:extLst>
          </p:cNvPr>
          <p:cNvSpPr txBox="1"/>
          <p:nvPr/>
        </p:nvSpPr>
        <p:spPr>
          <a:xfrm>
            <a:off x="301319" y="196204"/>
            <a:ext cx="472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Holící strojek + hlavice </a:t>
            </a:r>
          </a:p>
        </p:txBody>
      </p:sp>
      <p:graphicFrame>
        <p:nvGraphicFramePr>
          <p:cNvPr id="24" name="TextovéPole 21">
            <a:extLst>
              <a:ext uri="{FF2B5EF4-FFF2-40B4-BE49-F238E27FC236}">
                <a16:creationId xmlns:a16="http://schemas.microsoft.com/office/drawing/2014/main" id="{C1619CAC-ABA5-3CC1-D9C1-8A81AFA62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655311"/>
              </p:ext>
            </p:extLst>
          </p:nvPr>
        </p:nvGraphicFramePr>
        <p:xfrm>
          <a:off x="7384774" y="780979"/>
          <a:ext cx="4194313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2FCD51A-D119-0350-2908-D7805630EF8E}"/>
              </a:ext>
            </a:extLst>
          </p:cNvPr>
          <p:cNvSpPr/>
          <p:nvPr/>
        </p:nvSpPr>
        <p:spPr>
          <a:xfrm>
            <a:off x="6762384" y="5328772"/>
            <a:ext cx="3335604" cy="1185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299570-5B92-AA7E-1636-AAAAC23F8956}"/>
              </a:ext>
            </a:extLst>
          </p:cNvPr>
          <p:cNvSpPr txBox="1"/>
          <p:nvPr/>
        </p:nvSpPr>
        <p:spPr>
          <a:xfrm>
            <a:off x="6858143" y="5314357"/>
            <a:ext cx="324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Stříhám zásadně </a:t>
            </a:r>
            <a:r>
              <a:rPr lang="cs-CZ" b="1" dirty="0">
                <a:solidFill>
                  <a:schemeClr val="bg1"/>
                </a:solidFill>
              </a:rPr>
              <a:t>po srsti,</a:t>
            </a:r>
            <a:r>
              <a:rPr lang="cs-CZ" dirty="0">
                <a:solidFill>
                  <a:schemeClr val="bg1"/>
                </a:solidFill>
              </a:rPr>
              <a:t> nikoliv proti – aby nebyla srst někde kratší a hlavně, aby to nebolelo.</a:t>
            </a:r>
          </a:p>
        </p:txBody>
      </p:sp>
      <p:pic>
        <p:nvPicPr>
          <p:cNvPr id="1026" name="Picture 2" descr="Stříhací hlavice - Andis - Keramické | Přírodní lékárna | Baron.cz">
            <a:extLst>
              <a:ext uri="{FF2B5EF4-FFF2-40B4-BE49-F238E27FC236}">
                <a16:creationId xmlns:a16="http://schemas.microsoft.com/office/drawing/2014/main" id="{E88F71CC-82E7-4B34-28AF-B66842B2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13" y="2816053"/>
            <a:ext cx="2040326" cy="20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24CBAEBE-76A4-4937-7B2B-DBDE2573E54C}"/>
                  </a:ext>
                </a:extLst>
              </p14:cNvPr>
              <p14:cNvContentPartPr/>
              <p14:nvPr/>
            </p14:nvContentPartPr>
            <p14:xfrm>
              <a:off x="4864607" y="3524068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24CBAEBE-76A4-4937-7B2B-DBDE2573E54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55607" y="35150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401D4E5-18E1-3A2F-F104-644D1DDACD49}"/>
                  </a:ext>
                </a:extLst>
              </p14:cNvPr>
              <p14:cNvContentPartPr/>
              <p14:nvPr/>
            </p14:nvContentPartPr>
            <p14:xfrm>
              <a:off x="5672447" y="3080188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401D4E5-18E1-3A2F-F104-644D1DDACD4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63447" y="307154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E6CF6CF4-DD8A-EFD5-52CD-569475A0A0FF}"/>
              </a:ext>
            </a:extLst>
          </p:cNvPr>
          <p:cNvSpPr txBox="1"/>
          <p:nvPr/>
        </p:nvSpPr>
        <p:spPr>
          <a:xfrm>
            <a:off x="417169" y="5217255"/>
            <a:ext cx="4489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K tomuto strojku můžeme dát tyto hlavice: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Wahl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Andis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Heineger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Moser</a:t>
            </a:r>
          </a:p>
        </p:txBody>
      </p:sp>
    </p:spTree>
    <p:extLst>
      <p:ext uri="{BB962C8B-B14F-4D97-AF65-F5344CB8AC3E}">
        <p14:creationId xmlns:p14="http://schemas.microsoft.com/office/powerpoint/2010/main" val="1102218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E7CF4C-A09E-4DF5-9A11-23457F825DBC}"/>
              </a:ext>
            </a:extLst>
          </p:cNvPr>
          <p:cNvSpPr txBox="1"/>
          <p:nvPr/>
        </p:nvSpPr>
        <p:spPr>
          <a:xfrm>
            <a:off x="444665" y="401617"/>
            <a:ext cx="4527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Nůžky: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Rovné (mini, </a:t>
            </a:r>
            <a:r>
              <a:rPr lang="cs-CZ" sz="2000" dirty="0" err="1"/>
              <a:t>midi</a:t>
            </a:r>
            <a:r>
              <a:rPr lang="cs-CZ" sz="2000" dirty="0"/>
              <a:t>, maxi)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Zahnuté (mini, </a:t>
            </a:r>
            <a:r>
              <a:rPr lang="cs-CZ" sz="2000" dirty="0" err="1"/>
              <a:t>midi</a:t>
            </a:r>
            <a:r>
              <a:rPr lang="cs-CZ" sz="2000" dirty="0"/>
              <a:t>, maxi)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Pro leváky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Pro praváky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Hauptnerovy</a:t>
            </a:r>
            <a:r>
              <a:rPr lang="cs-CZ" sz="2000" dirty="0"/>
              <a:t> nůžky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Efilačky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14" name="Obrázek 13" descr="Obsah obrázku nástroj, nůžky, utahovací klíč&#10;&#10;Popis byl vytvořen automaticky">
            <a:extLst>
              <a:ext uri="{FF2B5EF4-FFF2-40B4-BE49-F238E27FC236}">
                <a16:creationId xmlns:a16="http://schemas.microsoft.com/office/drawing/2014/main" id="{ECBF6D7C-A149-4AB7-9399-7AA63F96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4" y="3738548"/>
            <a:ext cx="4867275" cy="2325476"/>
          </a:xfrm>
          <a:prstGeom prst="rect">
            <a:avLst/>
          </a:prstGeom>
        </p:spPr>
      </p:pic>
      <p:pic>
        <p:nvPicPr>
          <p:cNvPr id="16" name="Obrázek 15" descr="Obsah obrázku interiér&#10;&#10;Popis byl vytvořen automaticky">
            <a:extLst>
              <a:ext uri="{FF2B5EF4-FFF2-40B4-BE49-F238E27FC236}">
                <a16:creationId xmlns:a16="http://schemas.microsoft.com/office/drawing/2014/main" id="{61A8D0D5-390E-4CE4-8D63-50299A96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326">
            <a:off x="7050885" y="1658752"/>
            <a:ext cx="3943350" cy="4381500"/>
          </a:xfrm>
          <a:prstGeom prst="rect">
            <a:avLst/>
          </a:prstGeom>
        </p:spPr>
      </p:pic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C31CC6C5-5B51-49EA-95EB-0E6FC7952527}"/>
              </a:ext>
            </a:extLst>
          </p:cNvPr>
          <p:cNvSpPr/>
          <p:nvPr/>
        </p:nvSpPr>
        <p:spPr>
          <a:xfrm rot="922832">
            <a:off x="2973181" y="2885036"/>
            <a:ext cx="4312244" cy="29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536EEA6C-92DC-4A66-8EC0-A09D18DD9CA3}"/>
              </a:ext>
            </a:extLst>
          </p:cNvPr>
          <p:cNvSpPr/>
          <p:nvPr/>
        </p:nvSpPr>
        <p:spPr>
          <a:xfrm rot="19123310">
            <a:off x="2538977" y="2394592"/>
            <a:ext cx="338417" cy="2479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8E80A0-6871-4CEA-A47F-3D5B1DFF24D1}"/>
              </a:ext>
            </a:extLst>
          </p:cNvPr>
          <p:cNvSpPr txBox="1"/>
          <p:nvPr/>
        </p:nvSpPr>
        <p:spPr>
          <a:xfrm rot="913727">
            <a:off x="3886027" y="1856768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Dříve používány místo holícího strojku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Velmi náročné a nepraktické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Dnes jsou super na stříhání slabin, dredů, kolem konečníku,…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0EAD110-D89D-4B3C-9B5D-331D16796E8A}"/>
              </a:ext>
            </a:extLst>
          </p:cNvPr>
          <p:cNvSpPr txBox="1"/>
          <p:nvPr/>
        </p:nvSpPr>
        <p:spPr>
          <a:xfrm>
            <a:off x="2068497" y="5497135"/>
            <a:ext cx="21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Vady a nedodělky</a:t>
            </a:r>
            <a:r>
              <a:rPr lang="cs-CZ" dirty="0"/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62BC45-D629-8161-84BA-897CBE871263}"/>
              </a:ext>
            </a:extLst>
          </p:cNvPr>
          <p:cNvSpPr txBox="1"/>
          <p:nvPr/>
        </p:nvSpPr>
        <p:spPr>
          <a:xfrm>
            <a:off x="541538" y="618312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https://www.veterinarnikosmetika.cz/strihani/strana-2/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5A2438-A5A3-062E-9329-88FD45DD644A}"/>
              </a:ext>
            </a:extLst>
          </p:cNvPr>
          <p:cNvSpPr txBox="1"/>
          <p:nvPr/>
        </p:nvSpPr>
        <p:spPr>
          <a:xfrm>
            <a:off x="6207710" y="621166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https://salonoliver.cz/kategorie-produktu/nuzky/</a:t>
            </a:r>
            <a:endParaRPr lang="cs-CZ" dirty="0"/>
          </a:p>
          <a:p>
            <a:endParaRPr lang="cs-CZ" dirty="0"/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:a16="http://schemas.microsoft.com/office/drawing/2014/main" id="{3B841954-9C72-6F35-7EAA-7A48494561BC}"/>
              </a:ext>
            </a:extLst>
          </p:cNvPr>
          <p:cNvSpPr/>
          <p:nvPr/>
        </p:nvSpPr>
        <p:spPr>
          <a:xfrm>
            <a:off x="6391360" y="361826"/>
            <a:ext cx="4625266" cy="15404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 descr="Nůžky obrys">
            <a:extLst>
              <a:ext uri="{FF2B5EF4-FFF2-40B4-BE49-F238E27FC236}">
                <a16:creationId xmlns:a16="http://schemas.microsoft.com/office/drawing/2014/main" id="{8C802147-4CC7-C597-2047-CFD6E8A16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2179" y="668133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E8435D4-2564-F5D2-B4B2-804A3798248A}"/>
              </a:ext>
            </a:extLst>
          </p:cNvPr>
          <p:cNvSpPr txBox="1"/>
          <p:nvPr/>
        </p:nvSpPr>
        <p:spPr>
          <a:xfrm>
            <a:off x="7396579" y="525168"/>
            <a:ext cx="354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Klidně 3x ročně nakrátko (5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Výstavní střih nutno udržovat ve </a:t>
            </a:r>
            <a:r>
              <a:rPr lang="cs-CZ" b="1" dirty="0">
                <a:solidFill>
                  <a:schemeClr val="bg1"/>
                </a:solidFill>
              </a:rPr>
              <a:t>VÝSTAVNÍ KONDICI (úprava pouze nůžkami)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3C5DEA42-C523-5628-EFC3-7D486C55C43D}"/>
                  </a:ext>
                </a:extLst>
              </p14:cNvPr>
              <p14:cNvContentPartPr/>
              <p14:nvPr/>
            </p14:nvContentPartPr>
            <p14:xfrm>
              <a:off x="10883807" y="834148"/>
              <a:ext cx="360" cy="3992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3C5DEA42-C523-5628-EFC3-7D486C55C4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74807" y="825508"/>
                <a:ext cx="18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03C6F41B-7622-D648-A2A8-F703464F87E9}"/>
                  </a:ext>
                </a:extLst>
              </p14:cNvPr>
              <p14:cNvContentPartPr/>
              <p14:nvPr/>
            </p14:nvContentPartPr>
            <p14:xfrm>
              <a:off x="10836647" y="1294228"/>
              <a:ext cx="82800" cy="6624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03C6F41B-7622-D648-A2A8-F703464F87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28007" y="1285588"/>
                <a:ext cx="100440" cy="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14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6C81B6-18C4-488F-8D84-8A8CA8275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3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nástroj, nůžky, utahovací klíč&#10;&#10;Popis byl vytvořen automaticky">
            <a:extLst>
              <a:ext uri="{FF2B5EF4-FFF2-40B4-BE49-F238E27FC236}">
                <a16:creationId xmlns:a16="http://schemas.microsoft.com/office/drawing/2014/main" id="{E3B0848E-0C9F-41F3-883B-15AE519B9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3719" y="1311136"/>
            <a:ext cx="3711212" cy="1402013"/>
          </a:xfrm>
          <a:prstGeom prst="rect">
            <a:avLst/>
          </a:prstGeom>
        </p:spPr>
      </p:pic>
      <p:pic>
        <p:nvPicPr>
          <p:cNvPr id="5" name="Obrázek 4" descr="Obsah obrázku nůžky&#10;&#10;Popis byl vytvořen automaticky">
            <a:extLst>
              <a:ext uri="{FF2B5EF4-FFF2-40B4-BE49-F238E27FC236}">
                <a16:creationId xmlns:a16="http://schemas.microsoft.com/office/drawing/2014/main" id="{DD835F42-5643-49A3-86B0-09EE82951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8" y="2638849"/>
            <a:ext cx="3348511" cy="2171459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08C9D41E-9E70-4BC4-A534-063A5D36C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4952418" y="1118007"/>
            <a:ext cx="347200" cy="369230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3742B2C-1B3C-4ABE-839F-79D7ED5A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19699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145FB121-4F4E-44A0-A2BA-2D299A176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54437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5717D022-8495-4C9E-9283-AF23C6EF1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54437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7ED1046-19D4-4248-85E5-F8B5952C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4723" y="1118007"/>
            <a:ext cx="564691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06E83F0-2EA2-4F9C-8919-0402E30A2D24}"/>
              </a:ext>
            </a:extLst>
          </p:cNvPr>
          <p:cNvSpPr txBox="1"/>
          <p:nvPr/>
        </p:nvSpPr>
        <p:spPr>
          <a:xfrm>
            <a:off x="5299618" y="1426970"/>
            <a:ext cx="5029912" cy="2887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u="sng" dirty="0" err="1">
                <a:solidFill>
                  <a:srgbClr val="FEFFFF"/>
                </a:solidFill>
                <a:ea typeface="+mj-ea"/>
                <a:cs typeface="+mj-cs"/>
              </a:rPr>
              <a:t>Značka</a:t>
            </a:r>
            <a:r>
              <a:rPr lang="en-US" sz="6000" b="1" u="sng" dirty="0">
                <a:solidFill>
                  <a:srgbClr val="FEFFFF"/>
                </a:solidFill>
                <a:ea typeface="+mj-ea"/>
                <a:cs typeface="+mj-cs"/>
              </a:rPr>
              <a:t> Revolution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DD6F80-7BF4-4839-AEEF-BB286EB16C7E}"/>
              </a:ext>
            </a:extLst>
          </p:cNvPr>
          <p:cNvSpPr txBox="1"/>
          <p:nvPr/>
        </p:nvSpPr>
        <p:spPr>
          <a:xfrm>
            <a:off x="798989" y="5268436"/>
            <a:ext cx="913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Zahnuté nůžky (ostří) </a:t>
            </a:r>
            <a:r>
              <a:rPr lang="cs-CZ" dirty="0"/>
              <a:t>slouží k </a:t>
            </a:r>
            <a:r>
              <a:rPr lang="cs-CZ" b="1" dirty="0"/>
              <a:t>úpravě zahnutých (nerovných) linií </a:t>
            </a:r>
            <a:r>
              <a:rPr lang="cs-CZ" dirty="0"/>
              <a:t>– uši, tlapy, </a:t>
            </a:r>
            <a:r>
              <a:rPr lang="cs-CZ" dirty="0" err="1"/>
              <a:t>úhlení</a:t>
            </a:r>
            <a:r>
              <a:rPr lang="cs-CZ" dirty="0"/>
              <a:t>, hlava, vousy, spodní část ocasu, kolem očí, hrudník, hřbet,…=&gt; většina těla</a:t>
            </a:r>
          </a:p>
        </p:txBody>
      </p:sp>
      <p:sp>
        <p:nvSpPr>
          <p:cNvPr id="8" name="Šipka: nahoru 7">
            <a:extLst>
              <a:ext uri="{FF2B5EF4-FFF2-40B4-BE49-F238E27FC236}">
                <a16:creationId xmlns:a16="http://schemas.microsoft.com/office/drawing/2014/main" id="{37971863-6837-4FC8-96AE-6E7B22AA2CB2}"/>
              </a:ext>
            </a:extLst>
          </p:cNvPr>
          <p:cNvSpPr/>
          <p:nvPr/>
        </p:nvSpPr>
        <p:spPr>
          <a:xfrm>
            <a:off x="1446124" y="4364669"/>
            <a:ext cx="408373" cy="6747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46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C624267D-93E3-4258-AEB9-55DAFBF2657E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u="sng" dirty="0" err="1">
                <a:ea typeface="+mj-ea"/>
                <a:cs typeface="+mj-cs"/>
              </a:rPr>
              <a:t>Značka</a:t>
            </a:r>
            <a:r>
              <a:rPr lang="en-US" sz="6000" b="1" u="sng" dirty="0">
                <a:ea typeface="+mj-ea"/>
                <a:cs typeface="+mj-cs"/>
              </a:rPr>
              <a:t> Solingen</a:t>
            </a:r>
          </a:p>
        </p:txBody>
      </p:sp>
      <p:pic>
        <p:nvPicPr>
          <p:cNvPr id="9" name="Obrázek 8" descr="Obsah obrázku nástroj, nůžky&#10;&#10;Popis byl vytvořen automaticky">
            <a:extLst>
              <a:ext uri="{FF2B5EF4-FFF2-40B4-BE49-F238E27FC236}">
                <a16:creationId xmlns:a16="http://schemas.microsoft.com/office/drawing/2014/main" id="{9F43B680-C55D-4E85-8A06-D8924FE23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1928355"/>
            <a:ext cx="2685705" cy="2323134"/>
          </a:xfrm>
          <a:prstGeom prst="rect">
            <a:avLst/>
          </a:prstGeom>
        </p:spPr>
      </p:pic>
      <p:pic>
        <p:nvPicPr>
          <p:cNvPr id="3" name="Obrázek 2" descr="Obsah obrázku nástroj, nůžky&#10;&#10;Popis byl vytvořen automaticky">
            <a:extLst>
              <a:ext uri="{FF2B5EF4-FFF2-40B4-BE49-F238E27FC236}">
                <a16:creationId xmlns:a16="http://schemas.microsoft.com/office/drawing/2014/main" id="{0297EF6F-3E8F-4466-A719-CC6B00007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57" y="1928355"/>
            <a:ext cx="2685705" cy="2323134"/>
          </a:xfrm>
          <a:prstGeom prst="rect">
            <a:avLst/>
          </a:prstGeom>
        </p:spPr>
      </p:pic>
      <p:pic>
        <p:nvPicPr>
          <p:cNvPr id="5" name="Obrázek 4" descr="Obsah obrázku nástroj, nůžky&#10;&#10;Popis byl vytvořen automaticky">
            <a:extLst>
              <a:ext uri="{FF2B5EF4-FFF2-40B4-BE49-F238E27FC236}">
                <a16:creationId xmlns:a16="http://schemas.microsoft.com/office/drawing/2014/main" id="{BDB7EECF-F919-4D00-BFDF-7D2C47171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020430"/>
            <a:ext cx="2637795" cy="2637795"/>
          </a:xfrm>
          <a:prstGeom prst="rect">
            <a:avLst/>
          </a:prstGeom>
        </p:spPr>
      </p:pic>
      <p:pic>
        <p:nvPicPr>
          <p:cNvPr id="11" name="Obrázek 10" descr="Obsah obrázku lžíce, jídelní nádobí&#10;&#10;Popis byl vytvořen automaticky">
            <a:extLst>
              <a:ext uri="{FF2B5EF4-FFF2-40B4-BE49-F238E27FC236}">
                <a16:creationId xmlns:a16="http://schemas.microsoft.com/office/drawing/2014/main" id="{9DB78324-CEBE-43E8-9E75-9D49C4113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62" y="3727777"/>
            <a:ext cx="2685706" cy="52371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134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992C606C-DD1B-430B-BD68-6AF22F5395D0}"/>
              </a:ext>
            </a:extLst>
          </p:cNvPr>
          <p:cNvSpPr txBox="1"/>
          <p:nvPr/>
        </p:nvSpPr>
        <p:spPr>
          <a:xfrm>
            <a:off x="642996" y="408373"/>
            <a:ext cx="795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Rovné nůžky (ostří) </a:t>
            </a:r>
            <a:r>
              <a:rPr lang="cs-CZ" dirty="0"/>
              <a:t>slouží k </a:t>
            </a:r>
            <a:r>
              <a:rPr lang="cs-CZ" b="1" dirty="0"/>
              <a:t>úpravě rovných linií </a:t>
            </a:r>
            <a:r>
              <a:rPr lang="cs-CZ" dirty="0"/>
              <a:t>– hřbet, přední končetiny, ocas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78E6BE99-8981-4BE3-A32A-41BD6C69B325}"/>
              </a:ext>
            </a:extLst>
          </p:cNvPr>
          <p:cNvSpPr/>
          <p:nvPr/>
        </p:nvSpPr>
        <p:spPr>
          <a:xfrm>
            <a:off x="1225118" y="878889"/>
            <a:ext cx="298882" cy="1464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21BB32B7-6E92-4F15-F27B-B1F38D7BE4F1}"/>
              </a:ext>
            </a:extLst>
          </p:cNvPr>
          <p:cNvSpPr/>
          <p:nvPr/>
        </p:nvSpPr>
        <p:spPr>
          <a:xfrm>
            <a:off x="8913181" y="2076052"/>
            <a:ext cx="2219417" cy="14031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A3DF98-C315-0336-3568-C681D6834CE1}"/>
              </a:ext>
            </a:extLst>
          </p:cNvPr>
          <p:cNvSpPr txBox="1"/>
          <p:nvPr/>
        </p:nvSpPr>
        <p:spPr>
          <a:xfrm>
            <a:off x="9064487" y="2454463"/>
            <a:ext cx="191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Vhodné pro začátečníky</a:t>
            </a:r>
          </a:p>
        </p:txBody>
      </p:sp>
    </p:spTree>
    <p:extLst>
      <p:ext uri="{BB962C8B-B14F-4D97-AF65-F5344CB8AC3E}">
        <p14:creationId xmlns:p14="http://schemas.microsoft.com/office/powerpoint/2010/main" val="30960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8F1D15-440A-4B8F-8D1D-E9A6BD617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83E9E7-10A8-680E-395B-1F13D4ACCF75}"/>
              </a:ext>
            </a:extLst>
          </p:cNvPr>
          <p:cNvSpPr txBox="1"/>
          <p:nvPr/>
        </p:nvSpPr>
        <p:spPr>
          <a:xfrm>
            <a:off x="1004849" y="5329353"/>
            <a:ext cx="8672631" cy="509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0" b="1" u="sng" dirty="0" err="1">
                <a:solidFill>
                  <a:srgbClr val="FFFFFF"/>
                </a:solidFill>
                <a:ea typeface="+mj-ea"/>
                <a:cs typeface="+mj-cs"/>
              </a:rPr>
              <a:t>Značka</a:t>
            </a:r>
            <a:r>
              <a:rPr lang="en-US" sz="24000" b="1" u="sng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cs-CZ" sz="24000" b="1" u="sng" dirty="0">
                <a:solidFill>
                  <a:srgbClr val="FFFFFF"/>
                </a:solidFill>
                <a:ea typeface="+mj-ea"/>
                <a:cs typeface="+mj-cs"/>
              </a:rPr>
              <a:t>Chris </a:t>
            </a:r>
            <a:r>
              <a:rPr lang="en-US" sz="24000" b="1" u="sng" dirty="0">
                <a:solidFill>
                  <a:srgbClr val="FFFFFF"/>
                </a:solidFill>
                <a:ea typeface="+mj-ea"/>
                <a:cs typeface="+mj-cs"/>
              </a:rPr>
              <a:t>Christensen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 descr="Obsah obrázku zbraň, nůž&#10;&#10;Popis byl vytvořen automaticky">
            <a:extLst>
              <a:ext uri="{FF2B5EF4-FFF2-40B4-BE49-F238E27FC236}">
                <a16:creationId xmlns:a16="http://schemas.microsoft.com/office/drawing/2014/main" id="{3470DC0E-060D-F673-E178-F095277F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8" y="1171997"/>
            <a:ext cx="3013825" cy="3013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 descr="Obsah obrázku nůžky, nástroj&#10;&#10;Popis byl vytvořen automaticky">
            <a:extLst>
              <a:ext uri="{FF2B5EF4-FFF2-40B4-BE49-F238E27FC236}">
                <a16:creationId xmlns:a16="http://schemas.microsoft.com/office/drawing/2014/main" id="{8CEBEADD-581A-9EB2-921D-34F7CC990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2" y="1826573"/>
            <a:ext cx="2451162" cy="24511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Obrázek 12" descr="Obsah obrázku nástroj, nůžky&#10;&#10;Popis byl vytvořen automaticky">
            <a:extLst>
              <a:ext uri="{FF2B5EF4-FFF2-40B4-BE49-F238E27FC236}">
                <a16:creationId xmlns:a16="http://schemas.microsoft.com/office/drawing/2014/main" id="{246FEC43-CA42-806A-89F4-A9E45CDCF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86" y="1198106"/>
            <a:ext cx="2782278" cy="27822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Obrázek 8" descr="Obsah obrázku nůžky, nástroj&#10;&#10;Popis byl vytvořen automaticky">
            <a:extLst>
              <a:ext uri="{FF2B5EF4-FFF2-40B4-BE49-F238E27FC236}">
                <a16:creationId xmlns:a16="http://schemas.microsoft.com/office/drawing/2014/main" id="{1AF31ED5-A8D7-CF0C-6AB2-DFCE15C8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48" y="2397254"/>
            <a:ext cx="3079154" cy="3079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FE9369-2499-EF27-CE36-F7EE31B19BF4}"/>
              </a:ext>
            </a:extLst>
          </p:cNvPr>
          <p:cNvSpPr txBox="1"/>
          <p:nvPr/>
        </p:nvSpPr>
        <p:spPr>
          <a:xfrm>
            <a:off x="4234882" y="37521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/>
              <a:t>rovné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330CCB-CB38-1830-B1D6-C9B1077EFCB8}"/>
              </a:ext>
            </a:extLst>
          </p:cNvPr>
          <p:cNvSpPr txBox="1"/>
          <p:nvPr/>
        </p:nvSpPr>
        <p:spPr>
          <a:xfrm>
            <a:off x="2654715" y="3013921"/>
            <a:ext cx="17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Zahnuté, 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široké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FCE796-2CFB-AC3D-55F7-7CB49AB6E522}"/>
              </a:ext>
            </a:extLst>
          </p:cNvPr>
          <p:cNvSpPr txBox="1"/>
          <p:nvPr/>
        </p:nvSpPr>
        <p:spPr>
          <a:xfrm>
            <a:off x="7340093" y="3404174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err="1"/>
              <a:t>Efilačky</a:t>
            </a:r>
            <a:endParaRPr lang="cs-CZ" b="1" u="sng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E68C57-67CE-3DF7-DF4D-817A06FB4B4C}"/>
              </a:ext>
            </a:extLst>
          </p:cNvPr>
          <p:cNvSpPr txBox="1"/>
          <p:nvPr/>
        </p:nvSpPr>
        <p:spPr>
          <a:xfrm>
            <a:off x="8739304" y="3429000"/>
            <a:ext cx="160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Zahnuté, 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úzké</a:t>
            </a:r>
          </a:p>
        </p:txBody>
      </p:sp>
    </p:spTree>
    <p:extLst>
      <p:ext uri="{BB962C8B-B14F-4D97-AF65-F5344CB8AC3E}">
        <p14:creationId xmlns:p14="http://schemas.microsoft.com/office/powerpoint/2010/main" val="86016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2DD929-41E5-44C5-9851-5D956F73E934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rgbClr val="FFFFFF"/>
                </a:solidFill>
                <a:ea typeface="+mj-ea"/>
                <a:cs typeface="+mj-cs"/>
              </a:rPr>
              <a:t>Modelový</a:t>
            </a:r>
            <a:r>
              <a:rPr lang="en-US" sz="4000" b="1" u="sng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solidFill>
                  <a:srgbClr val="FFFFFF"/>
                </a:solidFill>
                <a:ea typeface="+mj-ea"/>
                <a:cs typeface="+mj-cs"/>
              </a:rPr>
              <a:t>obrázek</a:t>
            </a:r>
            <a:r>
              <a:rPr lang="en-US" sz="4000" b="1" u="sng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ea typeface="+mj-ea"/>
                <a:cs typeface="+mj-cs"/>
              </a:rPr>
              <a:t>– „</a:t>
            </a:r>
            <a:r>
              <a:rPr lang="en-US" sz="4000" kern="1200" dirty="0" err="1">
                <a:solidFill>
                  <a:srgbClr val="FFFFFF"/>
                </a:solidFill>
                <a:ea typeface="+mj-ea"/>
                <a:cs typeface="+mj-cs"/>
              </a:rPr>
              <a:t>ostříháme</a:t>
            </a:r>
            <a:r>
              <a:rPr lang="en-US" sz="4000" kern="1200" dirty="0">
                <a:solidFill>
                  <a:srgbClr val="FFFFFF"/>
                </a:solidFill>
                <a:ea typeface="+mj-ea"/>
                <a:cs typeface="+mj-cs"/>
              </a:rPr>
              <a:t>“ </a:t>
            </a:r>
            <a:r>
              <a:rPr lang="en-US" sz="4000" kern="1200" dirty="0" err="1">
                <a:solidFill>
                  <a:srgbClr val="FFFFFF"/>
                </a:solidFill>
                <a:ea typeface="+mj-ea"/>
                <a:cs typeface="+mj-cs"/>
              </a:rPr>
              <a:t>si</a:t>
            </a:r>
            <a:r>
              <a:rPr lang="en-US" sz="4000" kern="1200" dirty="0">
                <a:solidFill>
                  <a:srgbClr val="FFFFFF"/>
                </a:solidFill>
                <a:ea typeface="+mj-ea"/>
                <a:cs typeface="+mj-cs"/>
              </a:rPr>
              <a:t> ho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1F6B58-67B4-4DDA-9A0E-A3D0200C6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70" y="948510"/>
            <a:ext cx="7225748" cy="5202537"/>
          </a:xfrm>
          <a:prstGeom prst="rect">
            <a:avLst/>
          </a:prstGeom>
        </p:spPr>
      </p:pic>
      <p:pic>
        <p:nvPicPr>
          <p:cNvPr id="9" name="Obrázek 8" descr="Obsah obrázku nůžky&#10;&#10;Popis byl vytvořen automaticky">
            <a:extLst>
              <a:ext uri="{FF2B5EF4-FFF2-40B4-BE49-F238E27FC236}">
                <a16:creationId xmlns:a16="http://schemas.microsoft.com/office/drawing/2014/main" id="{176A4E5E-1E6C-4F98-F226-E51852346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1118">
            <a:off x="5189791" y="2889506"/>
            <a:ext cx="1098371" cy="712277"/>
          </a:xfrm>
          <a:prstGeom prst="rect">
            <a:avLst/>
          </a:prstGeom>
        </p:spPr>
      </p:pic>
      <p:pic>
        <p:nvPicPr>
          <p:cNvPr id="10" name="Obrázek 9" descr="Obsah obrázku nástroj, nůžky&#10;&#10;Popis byl vytvořen automaticky">
            <a:extLst>
              <a:ext uri="{FF2B5EF4-FFF2-40B4-BE49-F238E27FC236}">
                <a16:creationId xmlns:a16="http://schemas.microsoft.com/office/drawing/2014/main" id="{7665FDC3-4A1A-3C80-D1FD-B3D3514A1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6512">
            <a:off x="6870649" y="2178476"/>
            <a:ext cx="1143636" cy="989245"/>
          </a:xfrm>
          <a:prstGeom prst="rect">
            <a:avLst/>
          </a:prstGeom>
        </p:spPr>
      </p:pic>
      <p:pic>
        <p:nvPicPr>
          <p:cNvPr id="12" name="Obrázek 11" descr="Obsah obrázku nůžky&#10;&#10;Popis byl vytvořen automaticky">
            <a:extLst>
              <a:ext uri="{FF2B5EF4-FFF2-40B4-BE49-F238E27FC236}">
                <a16:creationId xmlns:a16="http://schemas.microsoft.com/office/drawing/2014/main" id="{7C9BC202-4C4E-E095-0F10-4753F5442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961">
            <a:off x="5381623" y="276908"/>
            <a:ext cx="1098371" cy="712277"/>
          </a:xfrm>
          <a:prstGeom prst="rect">
            <a:avLst/>
          </a:prstGeom>
        </p:spPr>
      </p:pic>
      <p:pic>
        <p:nvPicPr>
          <p:cNvPr id="13" name="Obrázek 12" descr="Obsah obrázku nůžky&#10;&#10;Popis byl vytvořen automaticky">
            <a:extLst>
              <a:ext uri="{FF2B5EF4-FFF2-40B4-BE49-F238E27FC236}">
                <a16:creationId xmlns:a16="http://schemas.microsoft.com/office/drawing/2014/main" id="{97607CFA-25EC-D538-BE8F-968A0EBA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9774">
            <a:off x="5822456" y="3538270"/>
            <a:ext cx="1098371" cy="712277"/>
          </a:xfrm>
          <a:prstGeom prst="rect">
            <a:avLst/>
          </a:prstGeom>
        </p:spPr>
      </p:pic>
      <p:pic>
        <p:nvPicPr>
          <p:cNvPr id="14" name="Obrázek 13" descr="Obsah obrázku nástroj, nůžky&#10;&#10;Popis byl vytvořen automaticky">
            <a:extLst>
              <a:ext uri="{FF2B5EF4-FFF2-40B4-BE49-F238E27FC236}">
                <a16:creationId xmlns:a16="http://schemas.microsoft.com/office/drawing/2014/main" id="{EC5DFD05-C179-968C-01D5-F0857EBB6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6512">
            <a:off x="7736773" y="2552947"/>
            <a:ext cx="1143636" cy="989245"/>
          </a:xfrm>
          <a:prstGeom prst="rect">
            <a:avLst/>
          </a:prstGeom>
        </p:spPr>
      </p:pic>
      <p:pic>
        <p:nvPicPr>
          <p:cNvPr id="18" name="Obrázek 17" descr="Obsah obrázku nástroj, nůžky&#10;&#10;Popis byl vytvořen automaticky">
            <a:extLst>
              <a:ext uri="{FF2B5EF4-FFF2-40B4-BE49-F238E27FC236}">
                <a16:creationId xmlns:a16="http://schemas.microsoft.com/office/drawing/2014/main" id="{1C19D5B2-C5DF-E8E0-AB6F-E956A4A50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6512">
            <a:off x="8709722" y="2707481"/>
            <a:ext cx="1043997" cy="903057"/>
          </a:xfrm>
          <a:prstGeom prst="rect">
            <a:avLst/>
          </a:prstGeom>
        </p:spPr>
      </p:pic>
      <p:pic>
        <p:nvPicPr>
          <p:cNvPr id="20" name="Obrázek 19" descr="Obsah obrázku nástroj, nůžky&#10;&#10;Popis byl vytvořen automaticky">
            <a:extLst>
              <a:ext uri="{FF2B5EF4-FFF2-40B4-BE49-F238E27FC236}">
                <a16:creationId xmlns:a16="http://schemas.microsoft.com/office/drawing/2014/main" id="{30D2E00C-F1CA-21EB-52AF-FF7B76A2A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6512">
            <a:off x="9599294" y="2792220"/>
            <a:ext cx="848073" cy="733583"/>
          </a:xfrm>
          <a:prstGeom prst="rect">
            <a:avLst/>
          </a:prstGeom>
        </p:spPr>
      </p:pic>
      <p:pic>
        <p:nvPicPr>
          <p:cNvPr id="22" name="Obrázek 21" descr="Obsah obrázku nůžky&#10;&#10;Popis byl vytvořen automaticky">
            <a:extLst>
              <a:ext uri="{FF2B5EF4-FFF2-40B4-BE49-F238E27FC236}">
                <a16:creationId xmlns:a16="http://schemas.microsoft.com/office/drawing/2014/main" id="{7513EDB7-1D3E-EB4A-4302-4FAEBF2A5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263">
            <a:off x="10644644" y="2224667"/>
            <a:ext cx="1098371" cy="712277"/>
          </a:xfrm>
          <a:prstGeom prst="rect">
            <a:avLst/>
          </a:prstGeom>
        </p:spPr>
      </p:pic>
      <p:pic>
        <p:nvPicPr>
          <p:cNvPr id="24" name="Obrázek 23" descr="Obsah obrázku nůžky&#10;&#10;Popis byl vytvořen automaticky">
            <a:extLst>
              <a:ext uri="{FF2B5EF4-FFF2-40B4-BE49-F238E27FC236}">
                <a16:creationId xmlns:a16="http://schemas.microsoft.com/office/drawing/2014/main" id="{78B393A2-016F-74F0-80FC-959799337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6570">
            <a:off x="9447182" y="5489433"/>
            <a:ext cx="1020630" cy="661863"/>
          </a:xfrm>
          <a:prstGeom prst="rect">
            <a:avLst/>
          </a:prstGeom>
        </p:spPr>
      </p:pic>
      <p:pic>
        <p:nvPicPr>
          <p:cNvPr id="25" name="Obrázek 24" descr="Obsah obrázku nůžky&#10;&#10;Popis byl vytvořen automaticky">
            <a:extLst>
              <a:ext uri="{FF2B5EF4-FFF2-40B4-BE49-F238E27FC236}">
                <a16:creationId xmlns:a16="http://schemas.microsoft.com/office/drawing/2014/main" id="{B3D5AB9E-A49E-B255-5DEF-EDC63E928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3919">
            <a:off x="10693540" y="6081482"/>
            <a:ext cx="1098371" cy="712277"/>
          </a:xfrm>
          <a:prstGeom prst="rect">
            <a:avLst/>
          </a:prstGeom>
        </p:spPr>
      </p:pic>
      <p:pic>
        <p:nvPicPr>
          <p:cNvPr id="27" name="Obrázek 26" descr="Obsah obrázku nůžky&#10;&#10;Popis byl vytvořen automaticky">
            <a:extLst>
              <a:ext uri="{FF2B5EF4-FFF2-40B4-BE49-F238E27FC236}">
                <a16:creationId xmlns:a16="http://schemas.microsoft.com/office/drawing/2014/main" id="{AC3D9B18-F4B3-F253-4EFD-A5CD81AD8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3173">
            <a:off x="7786796" y="3875407"/>
            <a:ext cx="1258917" cy="816389"/>
          </a:xfrm>
          <a:prstGeom prst="rect">
            <a:avLst/>
          </a:prstGeom>
        </p:spPr>
      </p:pic>
      <p:pic>
        <p:nvPicPr>
          <p:cNvPr id="23" name="Obrázek 22" descr="Obsah obrázku nůžky&#10;&#10;Popis byl vytvořen automaticky">
            <a:extLst>
              <a:ext uri="{FF2B5EF4-FFF2-40B4-BE49-F238E27FC236}">
                <a16:creationId xmlns:a16="http://schemas.microsoft.com/office/drawing/2014/main" id="{83D50C27-39FC-29F9-47C5-F79E18BD5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8217">
            <a:off x="9119390" y="4599535"/>
            <a:ext cx="1069113" cy="693304"/>
          </a:xfrm>
          <a:prstGeom prst="rect">
            <a:avLst/>
          </a:prstGeom>
        </p:spPr>
      </p:pic>
      <p:pic>
        <p:nvPicPr>
          <p:cNvPr id="26" name="Obrázek 25" descr="Obsah obrázku nástroj, nůžky&#10;&#10;Popis byl vytvořen automaticky">
            <a:extLst>
              <a:ext uri="{FF2B5EF4-FFF2-40B4-BE49-F238E27FC236}">
                <a16:creationId xmlns:a16="http://schemas.microsoft.com/office/drawing/2014/main" id="{C4595423-DF93-1E3C-226D-7973DC1D1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8283">
            <a:off x="8004736" y="4855108"/>
            <a:ext cx="862077" cy="745696"/>
          </a:xfrm>
          <a:prstGeom prst="rect">
            <a:avLst/>
          </a:prstGeom>
        </p:spPr>
      </p:pic>
      <p:pic>
        <p:nvPicPr>
          <p:cNvPr id="28" name="Obrázek 27" descr="Obsah obrázku nástroj, nůžky&#10;&#10;Popis byl vytvořen automaticky">
            <a:extLst>
              <a:ext uri="{FF2B5EF4-FFF2-40B4-BE49-F238E27FC236}">
                <a16:creationId xmlns:a16="http://schemas.microsoft.com/office/drawing/2014/main" id="{36FE7FD0-86C0-0D75-CA62-F5A92C8AC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8591">
            <a:off x="7086452" y="3502195"/>
            <a:ext cx="801531" cy="693324"/>
          </a:xfrm>
          <a:prstGeom prst="rect">
            <a:avLst/>
          </a:prstGeom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35C206C1-C3A3-DAE8-8B35-37D7A223564E}"/>
              </a:ext>
            </a:extLst>
          </p:cNvPr>
          <p:cNvGrpSpPr/>
          <p:nvPr/>
        </p:nvGrpSpPr>
        <p:grpSpPr>
          <a:xfrm>
            <a:off x="8619660" y="2474850"/>
            <a:ext cx="297720" cy="563760"/>
            <a:chOff x="8619660" y="2474850"/>
            <a:chExt cx="29772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B7E7F3E6-30EF-BF2B-967C-957ED15CBAB6}"/>
                    </a:ext>
                  </a:extLst>
                </p14:cNvPr>
                <p14:cNvContentPartPr/>
                <p14:nvPr/>
              </p14:nvContentPartPr>
              <p14:xfrm>
                <a:off x="8676180" y="2512290"/>
                <a:ext cx="59040" cy="52632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B7E7F3E6-30EF-BF2B-967C-957ED15CBA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7540" y="2503650"/>
                  <a:ext cx="7668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8BAAC332-CEFF-9F81-F75B-E011FE01211D}"/>
                    </a:ext>
                  </a:extLst>
                </p14:cNvPr>
                <p14:cNvContentPartPr/>
                <p14:nvPr/>
              </p14:nvContentPartPr>
              <p14:xfrm>
                <a:off x="8619660" y="2474850"/>
                <a:ext cx="297720" cy="20664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8BAAC332-CEFF-9F81-F75B-E011FE01211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10660" y="2465850"/>
                  <a:ext cx="31536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0F9FFA89-0780-AD41-8406-7A702B15AB23}"/>
              </a:ext>
            </a:extLst>
          </p:cNvPr>
          <p:cNvGrpSpPr/>
          <p:nvPr/>
        </p:nvGrpSpPr>
        <p:grpSpPr>
          <a:xfrm>
            <a:off x="7800660" y="2228250"/>
            <a:ext cx="179640" cy="496080"/>
            <a:chOff x="7800660" y="2228250"/>
            <a:chExt cx="1796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B8EFCF81-6B80-DB83-292C-7B80CF7578D0}"/>
                    </a:ext>
                  </a:extLst>
                </p14:cNvPr>
                <p14:cNvContentPartPr/>
                <p14:nvPr/>
              </p14:nvContentPartPr>
              <p14:xfrm>
                <a:off x="7838460" y="2248410"/>
                <a:ext cx="48960" cy="47592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B8EFCF81-6B80-DB83-292C-7B80CF7578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9460" y="2239410"/>
                  <a:ext cx="666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C0D212E5-A821-21BD-C930-41F277CEF552}"/>
                    </a:ext>
                  </a:extLst>
                </p14:cNvPr>
                <p14:cNvContentPartPr/>
                <p14:nvPr/>
              </p14:nvContentPartPr>
              <p14:xfrm>
                <a:off x="7800660" y="2260650"/>
                <a:ext cx="95760" cy="10152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C0D212E5-A821-21BD-C930-41F277CEF5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91660" y="2251650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BAF129AB-5B30-A25B-427D-E5CC726901B8}"/>
                    </a:ext>
                  </a:extLst>
                </p14:cNvPr>
                <p14:cNvContentPartPr/>
                <p14:nvPr/>
              </p14:nvContentPartPr>
              <p14:xfrm>
                <a:off x="7838820" y="2228250"/>
                <a:ext cx="141480" cy="20124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BAF129AB-5B30-A25B-427D-E5CC726901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29820" y="2219610"/>
                  <a:ext cx="1591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FDE5CF0E-C25C-2401-3530-6B7AED3F21E5}"/>
              </a:ext>
            </a:extLst>
          </p:cNvPr>
          <p:cNvGrpSpPr/>
          <p:nvPr/>
        </p:nvGrpSpPr>
        <p:grpSpPr>
          <a:xfrm>
            <a:off x="9296100" y="2613090"/>
            <a:ext cx="356760" cy="406440"/>
            <a:chOff x="9296100" y="2613090"/>
            <a:chExt cx="356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756F988-3085-FD6B-2200-AD324C12B7E7}"/>
                    </a:ext>
                  </a:extLst>
                </p14:cNvPr>
                <p14:cNvContentPartPr/>
                <p14:nvPr/>
              </p14:nvContentPartPr>
              <p14:xfrm>
                <a:off x="9448380" y="2686170"/>
                <a:ext cx="20160" cy="333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756F988-3085-FD6B-2200-AD324C12B7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39740" y="2677170"/>
                  <a:ext cx="37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010BD574-4DE2-4FFE-EE06-C41DB292A36B}"/>
                    </a:ext>
                  </a:extLst>
                </p14:cNvPr>
                <p14:cNvContentPartPr/>
                <p14:nvPr/>
              </p14:nvContentPartPr>
              <p14:xfrm>
                <a:off x="9296100" y="2613090"/>
                <a:ext cx="356760" cy="14940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010BD574-4DE2-4FFE-EE06-C41DB292A3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87100" y="2604090"/>
                  <a:ext cx="3744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41EEDCBE-E6AC-736F-D99F-C7518B12EBBB}"/>
              </a:ext>
            </a:extLst>
          </p:cNvPr>
          <p:cNvGrpSpPr/>
          <p:nvPr/>
        </p:nvGrpSpPr>
        <p:grpSpPr>
          <a:xfrm>
            <a:off x="10215900" y="2247690"/>
            <a:ext cx="747360" cy="495000"/>
            <a:chOff x="10215900" y="2247690"/>
            <a:chExt cx="7473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5F912C91-380F-9AAA-7E67-821984A6BC89}"/>
                    </a:ext>
                  </a:extLst>
                </p14:cNvPr>
                <p14:cNvContentPartPr/>
                <p14:nvPr/>
              </p14:nvContentPartPr>
              <p14:xfrm>
                <a:off x="10344420" y="2322570"/>
                <a:ext cx="618840" cy="42012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5F912C91-380F-9AAA-7E67-821984A6BC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35420" y="2313930"/>
                  <a:ext cx="6364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0B24A060-E692-BA1C-2977-EB5979702195}"/>
                    </a:ext>
                  </a:extLst>
                </p14:cNvPr>
                <p14:cNvContentPartPr/>
                <p14:nvPr/>
              </p14:nvContentPartPr>
              <p14:xfrm>
                <a:off x="10215900" y="2247690"/>
                <a:ext cx="261720" cy="10332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0B24A060-E692-BA1C-2977-EB59797021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06900" y="2238690"/>
                  <a:ext cx="2793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4D064980-C640-0162-D2E4-1134F8EEB70B}"/>
              </a:ext>
            </a:extLst>
          </p:cNvPr>
          <p:cNvGrpSpPr/>
          <p:nvPr/>
        </p:nvGrpSpPr>
        <p:grpSpPr>
          <a:xfrm>
            <a:off x="6380204" y="709322"/>
            <a:ext cx="847800" cy="537120"/>
            <a:chOff x="6411780" y="646410"/>
            <a:chExt cx="8478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A79B216B-091E-7BB2-70B8-3CDC05354130}"/>
                    </a:ext>
                  </a:extLst>
                </p14:cNvPr>
                <p14:cNvContentPartPr/>
                <p14:nvPr/>
              </p14:nvContentPartPr>
              <p14:xfrm>
                <a:off x="6543180" y="732810"/>
                <a:ext cx="716400" cy="45072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A79B216B-091E-7BB2-70B8-3CDC0535413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34540" y="724170"/>
                  <a:ext cx="7340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36D8A023-4F20-17CE-CDD8-7A13881EDC42}"/>
                    </a:ext>
                  </a:extLst>
                </p14:cNvPr>
                <p14:cNvContentPartPr/>
                <p14:nvPr/>
              </p14:nvContentPartPr>
              <p14:xfrm>
                <a:off x="6411780" y="646410"/>
                <a:ext cx="311760" cy="21060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36D8A023-4F20-17CE-CDD8-7A13881EDC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02780" y="637770"/>
                  <a:ext cx="3294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1C7BF7EB-89D2-C398-BC2B-4E962C206B47}"/>
              </a:ext>
            </a:extLst>
          </p:cNvPr>
          <p:cNvGrpSpPr/>
          <p:nvPr/>
        </p:nvGrpSpPr>
        <p:grpSpPr>
          <a:xfrm>
            <a:off x="5068738" y="975354"/>
            <a:ext cx="488520" cy="636840"/>
            <a:chOff x="5042433" y="967226"/>
            <a:chExt cx="48852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65960C72-B3D1-AECA-E336-CDD297830280}"/>
                    </a:ext>
                  </a:extLst>
                </p14:cNvPr>
                <p14:cNvContentPartPr/>
                <p14:nvPr/>
              </p14:nvContentPartPr>
              <p14:xfrm>
                <a:off x="5227833" y="967226"/>
                <a:ext cx="303120" cy="54144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65960C72-B3D1-AECA-E336-CDD2978302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19193" y="958586"/>
                  <a:ext cx="3207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71E39357-8820-13D6-E2FA-D1B9AF8595B0}"/>
                    </a:ext>
                  </a:extLst>
                </p14:cNvPr>
                <p14:cNvContentPartPr/>
                <p14:nvPr/>
              </p14:nvContentPartPr>
              <p14:xfrm>
                <a:off x="5042433" y="1384106"/>
                <a:ext cx="391320" cy="21996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71E39357-8820-13D6-E2FA-D1B9AF8595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33433" y="1375106"/>
                  <a:ext cx="4089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59AD686A-E761-2CA4-5163-0707D14AD23A}"/>
              </a:ext>
            </a:extLst>
          </p:cNvPr>
          <p:cNvGrpSpPr/>
          <p:nvPr/>
        </p:nvGrpSpPr>
        <p:grpSpPr>
          <a:xfrm>
            <a:off x="5557258" y="2670214"/>
            <a:ext cx="925200" cy="267120"/>
            <a:chOff x="5362113" y="2823026"/>
            <a:chExt cx="92520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BBB49AB0-8F70-E0B6-BFC6-FC8AEB82F987}"/>
                    </a:ext>
                  </a:extLst>
                </p14:cNvPr>
                <p14:cNvContentPartPr/>
                <p14:nvPr/>
              </p14:nvContentPartPr>
              <p14:xfrm>
                <a:off x="5362113" y="2830946"/>
                <a:ext cx="912960" cy="25920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BBB49AB0-8F70-E0B6-BFC6-FC8AEB82F9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53113" y="2821946"/>
                  <a:ext cx="930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A2F707A1-C029-BE43-29E8-C74901179BA6}"/>
                    </a:ext>
                  </a:extLst>
                </p14:cNvPr>
                <p14:cNvContentPartPr/>
                <p14:nvPr/>
              </p14:nvContentPartPr>
              <p14:xfrm>
                <a:off x="6196233" y="2823026"/>
                <a:ext cx="91080" cy="5832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A2F707A1-C029-BE43-29E8-C74901179B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87233" y="2814026"/>
                  <a:ext cx="108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57810E7A-4C3A-4FF1-4D93-E2DC6E12A2E9}"/>
              </a:ext>
            </a:extLst>
          </p:cNvPr>
          <p:cNvGrpSpPr/>
          <p:nvPr/>
        </p:nvGrpSpPr>
        <p:grpSpPr>
          <a:xfrm>
            <a:off x="6302793" y="3177626"/>
            <a:ext cx="615600" cy="1040040"/>
            <a:chOff x="6302793" y="3177626"/>
            <a:chExt cx="615600" cy="10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7DFD1DD0-BA5D-9F76-7F81-C60A4CBEC26C}"/>
                    </a:ext>
                  </a:extLst>
                </p14:cNvPr>
                <p14:cNvContentPartPr/>
                <p14:nvPr/>
              </p14:nvContentPartPr>
              <p14:xfrm>
                <a:off x="6302793" y="3177626"/>
                <a:ext cx="563760" cy="99000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7DFD1DD0-BA5D-9F76-7F81-C60A4CBEC2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93793" y="3168986"/>
                  <a:ext cx="581400" cy="10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05C8FB02-6DB9-301A-2668-B08BE5962CA0}"/>
                    </a:ext>
                  </a:extLst>
                </p14:cNvPr>
                <p14:cNvContentPartPr/>
                <p14:nvPr/>
              </p14:nvContentPartPr>
              <p14:xfrm>
                <a:off x="6790953" y="4057466"/>
                <a:ext cx="127440" cy="16020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05C8FB02-6DB9-301A-2668-B08BE5962CA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81953" y="4048826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932A816E-6745-DB08-E9A0-B73BDA90768A}"/>
              </a:ext>
            </a:extLst>
          </p:cNvPr>
          <p:cNvGrpSpPr/>
          <p:nvPr/>
        </p:nvGrpSpPr>
        <p:grpSpPr>
          <a:xfrm>
            <a:off x="7723353" y="3337466"/>
            <a:ext cx="1199160" cy="853560"/>
            <a:chOff x="7723353" y="3337466"/>
            <a:chExt cx="119916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CEF1DE49-75FF-1882-79AF-9388CFC48F0C}"/>
                    </a:ext>
                  </a:extLst>
                </p14:cNvPr>
                <p14:cNvContentPartPr/>
                <p14:nvPr/>
              </p14:nvContentPartPr>
              <p14:xfrm>
                <a:off x="7723353" y="3955226"/>
                <a:ext cx="1167480" cy="23580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CEF1DE49-75FF-1882-79AF-9388CFC48F0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14353" y="3946226"/>
                  <a:ext cx="1185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59C47A9E-09F9-FF85-5D3F-7E46B1B6268E}"/>
                    </a:ext>
                  </a:extLst>
                </p14:cNvPr>
                <p14:cNvContentPartPr/>
                <p14:nvPr/>
              </p14:nvContentPartPr>
              <p14:xfrm>
                <a:off x="8699673" y="3870266"/>
                <a:ext cx="199800" cy="20448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59C47A9E-09F9-FF85-5D3F-7E46B1B626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0673" y="3861266"/>
                  <a:ext cx="217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300E7FF0-20D2-401E-6EF2-419009026B4D}"/>
                    </a:ext>
                  </a:extLst>
                </p14:cNvPr>
                <p14:cNvContentPartPr/>
                <p14:nvPr/>
              </p14:nvContentPartPr>
              <p14:xfrm>
                <a:off x="7758993" y="3479666"/>
                <a:ext cx="46080" cy="30276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300E7FF0-20D2-401E-6EF2-419009026B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49993" y="3470666"/>
                  <a:ext cx="63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C1A18E26-3C27-7797-2E09-C1BBFA0FEA7E}"/>
                    </a:ext>
                  </a:extLst>
                </p14:cNvPr>
                <p14:cNvContentPartPr/>
                <p14:nvPr/>
              </p14:nvContentPartPr>
              <p14:xfrm>
                <a:off x="7731993" y="3728426"/>
                <a:ext cx="160920" cy="11592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C1A18E26-3C27-7797-2E09-C1BBFA0FEA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23353" y="3719426"/>
                  <a:ext cx="178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8" name="Rukopis 67">
                  <a:extLst>
                    <a:ext uri="{FF2B5EF4-FFF2-40B4-BE49-F238E27FC236}">
                      <a16:creationId xmlns:a16="http://schemas.microsoft.com/office/drawing/2014/main" id="{B4A099E3-95E6-2A6B-D3D1-6412E2CB90E7}"/>
                    </a:ext>
                  </a:extLst>
                </p14:cNvPr>
                <p14:cNvContentPartPr/>
                <p14:nvPr/>
              </p14:nvContentPartPr>
              <p14:xfrm>
                <a:off x="8193873" y="3479666"/>
                <a:ext cx="360" cy="248400"/>
              </p14:xfrm>
            </p:contentPart>
          </mc:Choice>
          <mc:Fallback xmlns="">
            <p:pic>
              <p:nvPicPr>
                <p:cNvPr id="68" name="Rukopis 67">
                  <a:extLst>
                    <a:ext uri="{FF2B5EF4-FFF2-40B4-BE49-F238E27FC236}">
                      <a16:creationId xmlns:a16="http://schemas.microsoft.com/office/drawing/2014/main" id="{B4A099E3-95E6-2A6B-D3D1-6412E2CB90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84873" y="3470666"/>
                  <a:ext cx="18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7FACB1A0-09DD-58F1-43D4-9952375404E4}"/>
                    </a:ext>
                  </a:extLst>
                </p14:cNvPr>
                <p14:cNvContentPartPr/>
                <p14:nvPr/>
              </p14:nvContentPartPr>
              <p14:xfrm>
                <a:off x="8104953" y="3612506"/>
                <a:ext cx="250200" cy="23256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7FACB1A0-09DD-58F1-43D4-9952375404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95953" y="3603506"/>
                  <a:ext cx="267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C7199163-55FE-C087-521B-9E9481EAF17C}"/>
                    </a:ext>
                  </a:extLst>
                </p14:cNvPr>
                <p14:cNvContentPartPr/>
                <p14:nvPr/>
              </p14:nvContentPartPr>
              <p14:xfrm>
                <a:off x="8779593" y="3337466"/>
                <a:ext cx="39960" cy="31644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C7199163-55FE-C087-521B-9E9481EAF1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70593" y="3328826"/>
                  <a:ext cx="57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EC140D65-EE18-735B-97FB-ED6EF75F4DFD}"/>
                    </a:ext>
                  </a:extLst>
                </p14:cNvPr>
                <p14:cNvContentPartPr/>
                <p14:nvPr/>
              </p14:nvContentPartPr>
              <p14:xfrm>
                <a:off x="8664393" y="3379946"/>
                <a:ext cx="258120" cy="22464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EC140D65-EE18-735B-97FB-ED6EF75F4DF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55753" y="3370946"/>
                  <a:ext cx="27576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DD432915-A5D6-8BEB-E657-B569FD7E0B43}"/>
              </a:ext>
            </a:extLst>
          </p:cNvPr>
          <p:cNvGrpSpPr/>
          <p:nvPr/>
        </p:nvGrpSpPr>
        <p:grpSpPr>
          <a:xfrm>
            <a:off x="9480873" y="3426386"/>
            <a:ext cx="258840" cy="194040"/>
            <a:chOff x="9480873" y="3426386"/>
            <a:chExt cx="25884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88AFA182-35C7-0F3D-7FCC-E64CCAED9413}"/>
                    </a:ext>
                  </a:extLst>
                </p14:cNvPr>
                <p14:cNvContentPartPr/>
                <p14:nvPr/>
              </p14:nvContentPartPr>
              <p14:xfrm>
                <a:off x="9605073" y="3426386"/>
                <a:ext cx="360" cy="19404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88AFA182-35C7-0F3D-7FCC-E64CCAED94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96433" y="3417746"/>
                  <a:ext cx="1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5" name="Rukopis 74">
                  <a:extLst>
                    <a:ext uri="{FF2B5EF4-FFF2-40B4-BE49-F238E27FC236}">
                      <a16:creationId xmlns:a16="http://schemas.microsoft.com/office/drawing/2014/main" id="{3A423BFA-DFEB-560C-5747-3430486D1E2E}"/>
                    </a:ext>
                  </a:extLst>
                </p14:cNvPr>
                <p14:cNvContentPartPr/>
                <p14:nvPr/>
              </p14:nvContentPartPr>
              <p14:xfrm>
                <a:off x="9480873" y="3550586"/>
                <a:ext cx="258840" cy="55440"/>
              </p14:xfrm>
            </p:contentPart>
          </mc:Choice>
          <mc:Fallback xmlns="">
            <p:pic>
              <p:nvPicPr>
                <p:cNvPr id="75" name="Rukopis 74">
                  <a:extLst>
                    <a:ext uri="{FF2B5EF4-FFF2-40B4-BE49-F238E27FC236}">
                      <a16:creationId xmlns:a16="http://schemas.microsoft.com/office/drawing/2014/main" id="{3A423BFA-DFEB-560C-5747-3430486D1E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72233" y="3541586"/>
                  <a:ext cx="2764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Skupina 90">
            <a:extLst>
              <a:ext uri="{FF2B5EF4-FFF2-40B4-BE49-F238E27FC236}">
                <a16:creationId xmlns:a16="http://schemas.microsoft.com/office/drawing/2014/main" id="{6BE01E86-8C46-F71C-608D-C9F4FBC7CC39}"/>
              </a:ext>
            </a:extLst>
          </p:cNvPr>
          <p:cNvGrpSpPr/>
          <p:nvPr/>
        </p:nvGrpSpPr>
        <p:grpSpPr>
          <a:xfrm>
            <a:off x="9986673" y="3888266"/>
            <a:ext cx="1945800" cy="2414880"/>
            <a:chOff x="9986673" y="3888266"/>
            <a:chExt cx="1945800" cy="24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2179F451-9866-5510-3745-86B681BC52A4}"/>
                    </a:ext>
                  </a:extLst>
                </p14:cNvPr>
                <p14:cNvContentPartPr/>
                <p14:nvPr/>
              </p14:nvContentPartPr>
              <p14:xfrm>
                <a:off x="9986673" y="3888266"/>
                <a:ext cx="645480" cy="75204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2179F451-9866-5510-3745-86B681BC52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78033" y="3879266"/>
                  <a:ext cx="66312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55A88F84-2BB2-D170-6B1D-C8975264B1D4}"/>
                    </a:ext>
                  </a:extLst>
                </p14:cNvPr>
                <p14:cNvContentPartPr/>
                <p14:nvPr/>
              </p14:nvContentPartPr>
              <p14:xfrm>
                <a:off x="10422273" y="4346906"/>
                <a:ext cx="265680" cy="33804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55A88F84-2BB2-D170-6B1D-C8975264B1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13273" y="4338266"/>
                  <a:ext cx="283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07C643D1-C158-0051-ECBF-0B269C5504C4}"/>
                    </a:ext>
                  </a:extLst>
                </p14:cNvPr>
                <p14:cNvContentPartPr/>
                <p14:nvPr/>
              </p14:nvContentPartPr>
              <p14:xfrm>
                <a:off x="10688673" y="4731386"/>
                <a:ext cx="463320" cy="94932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07C643D1-C158-0051-ECBF-0B269C5504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79673" y="4722386"/>
                  <a:ext cx="48096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3AC97489-D289-2216-1EE7-3D73027F970A}"/>
                    </a:ext>
                  </a:extLst>
                </p14:cNvPr>
                <p14:cNvContentPartPr/>
                <p14:nvPr/>
              </p14:nvContentPartPr>
              <p14:xfrm>
                <a:off x="11096553" y="5645786"/>
                <a:ext cx="115920" cy="16740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3AC97489-D289-2216-1EE7-3D73027F970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87913" y="5637146"/>
                  <a:ext cx="133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3" name="Rukopis 82">
                  <a:extLst>
                    <a:ext uri="{FF2B5EF4-FFF2-40B4-BE49-F238E27FC236}">
                      <a16:creationId xmlns:a16="http://schemas.microsoft.com/office/drawing/2014/main" id="{87063EDE-2022-2BE0-1D31-CB6C364F65E0}"/>
                    </a:ext>
                  </a:extLst>
                </p14:cNvPr>
                <p14:cNvContentPartPr/>
                <p14:nvPr/>
              </p14:nvContentPartPr>
              <p14:xfrm>
                <a:off x="10386273" y="5450666"/>
                <a:ext cx="204840" cy="534600"/>
              </p14:xfrm>
            </p:contentPart>
          </mc:Choice>
          <mc:Fallback xmlns="">
            <p:pic>
              <p:nvPicPr>
                <p:cNvPr id="83" name="Rukopis 82">
                  <a:extLst>
                    <a:ext uri="{FF2B5EF4-FFF2-40B4-BE49-F238E27FC236}">
                      <a16:creationId xmlns:a16="http://schemas.microsoft.com/office/drawing/2014/main" id="{87063EDE-2022-2BE0-1D31-CB6C364F65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77273" y="5441666"/>
                  <a:ext cx="2224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4" name="Rukopis 83">
                  <a:extLst>
                    <a:ext uri="{FF2B5EF4-FFF2-40B4-BE49-F238E27FC236}">
                      <a16:creationId xmlns:a16="http://schemas.microsoft.com/office/drawing/2014/main" id="{456B17EA-4562-70B9-DD75-C7870E1EAC98}"/>
                    </a:ext>
                  </a:extLst>
                </p14:cNvPr>
                <p14:cNvContentPartPr/>
                <p14:nvPr/>
              </p14:nvContentPartPr>
              <p14:xfrm>
                <a:off x="10191153" y="5830466"/>
                <a:ext cx="327240" cy="163440"/>
              </p14:xfrm>
            </p:contentPart>
          </mc:Choice>
          <mc:Fallback xmlns="">
            <p:pic>
              <p:nvPicPr>
                <p:cNvPr id="84" name="Rukopis 83">
                  <a:extLst>
                    <a:ext uri="{FF2B5EF4-FFF2-40B4-BE49-F238E27FC236}">
                      <a16:creationId xmlns:a16="http://schemas.microsoft.com/office/drawing/2014/main" id="{456B17EA-4562-70B9-DD75-C7870E1EAC9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82153" y="5821466"/>
                  <a:ext cx="344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336318B0-CDE9-B609-E559-E30EE464ABD5}"/>
                    </a:ext>
                  </a:extLst>
                </p14:cNvPr>
                <p14:cNvContentPartPr/>
                <p14:nvPr/>
              </p14:nvContentPartPr>
              <p14:xfrm>
                <a:off x="11007993" y="6116666"/>
                <a:ext cx="434160" cy="36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336318B0-CDE9-B609-E559-E30EE464ABD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99353" y="6107666"/>
                  <a:ext cx="45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7" name="Rukopis 86">
                  <a:extLst>
                    <a:ext uri="{FF2B5EF4-FFF2-40B4-BE49-F238E27FC236}">
                      <a16:creationId xmlns:a16="http://schemas.microsoft.com/office/drawing/2014/main" id="{32DFDB0E-8E4F-6ACB-D749-23C590D86C4F}"/>
                    </a:ext>
                  </a:extLst>
                </p14:cNvPr>
                <p14:cNvContentPartPr/>
                <p14:nvPr/>
              </p14:nvContentPartPr>
              <p14:xfrm>
                <a:off x="11362953" y="6045386"/>
                <a:ext cx="109080" cy="142560"/>
              </p14:xfrm>
            </p:contentPart>
          </mc:Choice>
          <mc:Fallback xmlns="">
            <p:pic>
              <p:nvPicPr>
                <p:cNvPr id="87" name="Rukopis 86">
                  <a:extLst>
                    <a:ext uri="{FF2B5EF4-FFF2-40B4-BE49-F238E27FC236}">
                      <a16:creationId xmlns:a16="http://schemas.microsoft.com/office/drawing/2014/main" id="{32DFDB0E-8E4F-6ACB-D749-23C590D86C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54313" y="6036386"/>
                  <a:ext cx="12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8" name="Rukopis 87">
                  <a:extLst>
                    <a:ext uri="{FF2B5EF4-FFF2-40B4-BE49-F238E27FC236}">
                      <a16:creationId xmlns:a16="http://schemas.microsoft.com/office/drawing/2014/main" id="{C55A2CA2-0CBE-CB89-CDFD-81BD0BB8D2C3}"/>
                    </a:ext>
                  </a:extLst>
                </p14:cNvPr>
                <p14:cNvContentPartPr/>
                <p14:nvPr/>
              </p14:nvContentPartPr>
              <p14:xfrm>
                <a:off x="11522793" y="5813546"/>
                <a:ext cx="249480" cy="489600"/>
              </p14:xfrm>
            </p:contentPart>
          </mc:Choice>
          <mc:Fallback xmlns="">
            <p:pic>
              <p:nvPicPr>
                <p:cNvPr id="88" name="Rukopis 87">
                  <a:extLst>
                    <a:ext uri="{FF2B5EF4-FFF2-40B4-BE49-F238E27FC236}">
                      <a16:creationId xmlns:a16="http://schemas.microsoft.com/office/drawing/2014/main" id="{C55A2CA2-0CBE-CB89-CDFD-81BD0BB8D2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13793" y="5804546"/>
                  <a:ext cx="267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0" name="Rukopis 89">
                  <a:extLst>
                    <a:ext uri="{FF2B5EF4-FFF2-40B4-BE49-F238E27FC236}">
                      <a16:creationId xmlns:a16="http://schemas.microsoft.com/office/drawing/2014/main" id="{C955CA62-A1CF-3B1F-5F76-4CDBAC64371F}"/>
                    </a:ext>
                  </a:extLst>
                </p14:cNvPr>
                <p14:cNvContentPartPr/>
                <p14:nvPr/>
              </p14:nvContentPartPr>
              <p14:xfrm>
                <a:off x="11718273" y="5820746"/>
                <a:ext cx="214200" cy="145080"/>
              </p14:xfrm>
            </p:contentPart>
          </mc:Choice>
          <mc:Fallback xmlns="">
            <p:pic>
              <p:nvPicPr>
                <p:cNvPr id="90" name="Rukopis 89">
                  <a:extLst>
                    <a:ext uri="{FF2B5EF4-FFF2-40B4-BE49-F238E27FC236}">
                      <a16:creationId xmlns:a16="http://schemas.microsoft.com/office/drawing/2014/main" id="{C955CA62-A1CF-3B1F-5F76-4CDBAC64371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709273" y="5811746"/>
                  <a:ext cx="2318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Skupina 93">
            <a:extLst>
              <a:ext uri="{FF2B5EF4-FFF2-40B4-BE49-F238E27FC236}">
                <a16:creationId xmlns:a16="http://schemas.microsoft.com/office/drawing/2014/main" id="{559165B3-38DB-C04F-548E-46098B186CD5}"/>
              </a:ext>
            </a:extLst>
          </p:cNvPr>
          <p:cNvGrpSpPr/>
          <p:nvPr/>
        </p:nvGrpSpPr>
        <p:grpSpPr>
          <a:xfrm>
            <a:off x="6613473" y="4402706"/>
            <a:ext cx="303480" cy="885600"/>
            <a:chOff x="6613473" y="4402706"/>
            <a:chExt cx="303480" cy="8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2" name="Rukopis 91">
                  <a:extLst>
                    <a:ext uri="{FF2B5EF4-FFF2-40B4-BE49-F238E27FC236}">
                      <a16:creationId xmlns:a16="http://schemas.microsoft.com/office/drawing/2014/main" id="{1FEB455A-2241-FE49-1073-54BF83670284}"/>
                    </a:ext>
                  </a:extLst>
                </p14:cNvPr>
                <p14:cNvContentPartPr/>
                <p14:nvPr/>
              </p14:nvContentPartPr>
              <p14:xfrm>
                <a:off x="6754953" y="4402706"/>
                <a:ext cx="18360" cy="807840"/>
              </p14:xfrm>
            </p:contentPart>
          </mc:Choice>
          <mc:Fallback xmlns="">
            <p:pic>
              <p:nvPicPr>
                <p:cNvPr id="92" name="Rukopis 91">
                  <a:extLst>
                    <a:ext uri="{FF2B5EF4-FFF2-40B4-BE49-F238E27FC236}">
                      <a16:creationId xmlns:a16="http://schemas.microsoft.com/office/drawing/2014/main" id="{1FEB455A-2241-FE49-1073-54BF836702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46313" y="4394066"/>
                  <a:ext cx="3600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3" name="Rukopis 92">
                  <a:extLst>
                    <a:ext uri="{FF2B5EF4-FFF2-40B4-BE49-F238E27FC236}">
                      <a16:creationId xmlns:a16="http://schemas.microsoft.com/office/drawing/2014/main" id="{6E5A122E-5AE4-CFF9-6D3F-3523C9CFEE6B}"/>
                    </a:ext>
                  </a:extLst>
                </p14:cNvPr>
                <p14:cNvContentPartPr/>
                <p14:nvPr/>
              </p14:nvContentPartPr>
              <p14:xfrm>
                <a:off x="6613473" y="4986626"/>
                <a:ext cx="303480" cy="301680"/>
              </p14:xfrm>
            </p:contentPart>
          </mc:Choice>
          <mc:Fallback xmlns="">
            <p:pic>
              <p:nvPicPr>
                <p:cNvPr id="93" name="Rukopis 92">
                  <a:extLst>
                    <a:ext uri="{FF2B5EF4-FFF2-40B4-BE49-F238E27FC236}">
                      <a16:creationId xmlns:a16="http://schemas.microsoft.com/office/drawing/2014/main" id="{6E5A122E-5AE4-CFF9-6D3F-3523C9CFEE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04833" y="4977986"/>
                  <a:ext cx="32112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Skupina 96">
            <a:extLst>
              <a:ext uri="{FF2B5EF4-FFF2-40B4-BE49-F238E27FC236}">
                <a16:creationId xmlns:a16="http://schemas.microsoft.com/office/drawing/2014/main" id="{9CDE74BF-A4B9-E722-52B1-01DE09D0C069}"/>
              </a:ext>
            </a:extLst>
          </p:cNvPr>
          <p:cNvGrpSpPr/>
          <p:nvPr/>
        </p:nvGrpSpPr>
        <p:grpSpPr>
          <a:xfrm>
            <a:off x="8149233" y="4758026"/>
            <a:ext cx="134280" cy="734400"/>
            <a:chOff x="8149233" y="4758026"/>
            <a:chExt cx="134280" cy="73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5" name="Rukopis 94">
                  <a:extLst>
                    <a:ext uri="{FF2B5EF4-FFF2-40B4-BE49-F238E27FC236}">
                      <a16:creationId xmlns:a16="http://schemas.microsoft.com/office/drawing/2014/main" id="{776208A9-5CD5-E408-2A2D-90CA36B07DE4}"/>
                    </a:ext>
                  </a:extLst>
                </p14:cNvPr>
                <p14:cNvContentPartPr/>
                <p14:nvPr/>
              </p14:nvContentPartPr>
              <p14:xfrm>
                <a:off x="8184873" y="4758026"/>
                <a:ext cx="45000" cy="621360"/>
              </p14:xfrm>
            </p:contentPart>
          </mc:Choice>
          <mc:Fallback xmlns="">
            <p:pic>
              <p:nvPicPr>
                <p:cNvPr id="95" name="Rukopis 94">
                  <a:extLst>
                    <a:ext uri="{FF2B5EF4-FFF2-40B4-BE49-F238E27FC236}">
                      <a16:creationId xmlns:a16="http://schemas.microsoft.com/office/drawing/2014/main" id="{776208A9-5CD5-E408-2A2D-90CA36B07D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76233" y="4749386"/>
                  <a:ext cx="626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6" name="Rukopis 95">
                  <a:extLst>
                    <a:ext uri="{FF2B5EF4-FFF2-40B4-BE49-F238E27FC236}">
                      <a16:creationId xmlns:a16="http://schemas.microsoft.com/office/drawing/2014/main" id="{F072BD83-BEA6-FAF4-99D9-957CBEDD0C38}"/>
                    </a:ext>
                  </a:extLst>
                </p14:cNvPr>
                <p14:cNvContentPartPr/>
                <p14:nvPr/>
              </p14:nvContentPartPr>
              <p14:xfrm>
                <a:off x="8149233" y="5335106"/>
                <a:ext cx="134280" cy="157320"/>
              </p14:xfrm>
            </p:contentPart>
          </mc:Choice>
          <mc:Fallback xmlns="">
            <p:pic>
              <p:nvPicPr>
                <p:cNvPr id="96" name="Rukopis 95">
                  <a:extLst>
                    <a:ext uri="{FF2B5EF4-FFF2-40B4-BE49-F238E27FC236}">
                      <a16:creationId xmlns:a16="http://schemas.microsoft.com/office/drawing/2014/main" id="{F072BD83-BEA6-FAF4-99D9-957CBEDD0C3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40593" y="5326466"/>
                  <a:ext cx="15192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Rukopis 97">
                <a:extLst>
                  <a:ext uri="{FF2B5EF4-FFF2-40B4-BE49-F238E27FC236}">
                    <a16:creationId xmlns:a16="http://schemas.microsoft.com/office/drawing/2014/main" id="{B46E0B21-468D-163F-9C04-D8A6818755D5}"/>
                  </a:ext>
                </a:extLst>
              </p14:cNvPr>
              <p14:cNvContentPartPr/>
              <p14:nvPr/>
            </p14:nvContentPartPr>
            <p14:xfrm>
              <a:off x="8175153" y="4500626"/>
              <a:ext cx="35280" cy="327600"/>
            </p14:xfrm>
          </p:contentPart>
        </mc:Choice>
        <mc:Fallback xmlns="">
          <p:pic>
            <p:nvPicPr>
              <p:cNvPr id="98" name="Rukopis 97">
                <a:extLst>
                  <a:ext uri="{FF2B5EF4-FFF2-40B4-BE49-F238E27FC236}">
                    <a16:creationId xmlns:a16="http://schemas.microsoft.com/office/drawing/2014/main" id="{B46E0B21-468D-163F-9C04-D8A6818755D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66513" y="4491626"/>
                <a:ext cx="52920" cy="34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Skupina 103">
            <a:extLst>
              <a:ext uri="{FF2B5EF4-FFF2-40B4-BE49-F238E27FC236}">
                <a16:creationId xmlns:a16="http://schemas.microsoft.com/office/drawing/2014/main" id="{27BFCF03-7A89-C9AE-F208-64F4939FA6CE}"/>
              </a:ext>
            </a:extLst>
          </p:cNvPr>
          <p:cNvGrpSpPr/>
          <p:nvPr/>
        </p:nvGrpSpPr>
        <p:grpSpPr>
          <a:xfrm>
            <a:off x="6702033" y="5645786"/>
            <a:ext cx="1243440" cy="728640"/>
            <a:chOff x="6702033" y="5645786"/>
            <a:chExt cx="124344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Rukopis 98">
                  <a:extLst>
                    <a:ext uri="{FF2B5EF4-FFF2-40B4-BE49-F238E27FC236}">
                      <a16:creationId xmlns:a16="http://schemas.microsoft.com/office/drawing/2014/main" id="{2126BC50-05B9-69A9-52D1-93BBC8C6F474}"/>
                    </a:ext>
                  </a:extLst>
                </p14:cNvPr>
                <p14:cNvContentPartPr/>
                <p14:nvPr/>
              </p14:nvContentPartPr>
              <p14:xfrm>
                <a:off x="7457313" y="5761346"/>
                <a:ext cx="488160" cy="516960"/>
              </p14:xfrm>
            </p:contentPart>
          </mc:Choice>
          <mc:Fallback xmlns="">
            <p:pic>
              <p:nvPicPr>
                <p:cNvPr id="99" name="Rukopis 98">
                  <a:extLst>
                    <a:ext uri="{FF2B5EF4-FFF2-40B4-BE49-F238E27FC236}">
                      <a16:creationId xmlns:a16="http://schemas.microsoft.com/office/drawing/2014/main" id="{2126BC50-05B9-69A9-52D1-93BBC8C6F4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48313" y="5752346"/>
                  <a:ext cx="5058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0" name="Rukopis 99">
                  <a:extLst>
                    <a:ext uri="{FF2B5EF4-FFF2-40B4-BE49-F238E27FC236}">
                      <a16:creationId xmlns:a16="http://schemas.microsoft.com/office/drawing/2014/main" id="{80A24F1E-8D11-5D9E-D031-4A8A102643BF}"/>
                    </a:ext>
                  </a:extLst>
                </p14:cNvPr>
                <p14:cNvContentPartPr/>
                <p14:nvPr/>
              </p14:nvContentPartPr>
              <p14:xfrm>
                <a:off x="7404753" y="6168866"/>
                <a:ext cx="167760" cy="205560"/>
              </p14:xfrm>
            </p:contentPart>
          </mc:Choice>
          <mc:Fallback xmlns="">
            <p:pic>
              <p:nvPicPr>
                <p:cNvPr id="100" name="Rukopis 99">
                  <a:extLst>
                    <a:ext uri="{FF2B5EF4-FFF2-40B4-BE49-F238E27FC236}">
                      <a16:creationId xmlns:a16="http://schemas.microsoft.com/office/drawing/2014/main" id="{80A24F1E-8D11-5D9E-D031-4A8A102643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95753" y="6159866"/>
                  <a:ext cx="185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Rukopis 101">
                  <a:extLst>
                    <a:ext uri="{FF2B5EF4-FFF2-40B4-BE49-F238E27FC236}">
                      <a16:creationId xmlns:a16="http://schemas.microsoft.com/office/drawing/2014/main" id="{6C668214-14ED-EDAA-627E-7BAD7937F926}"/>
                    </a:ext>
                  </a:extLst>
                </p14:cNvPr>
                <p14:cNvContentPartPr/>
                <p14:nvPr/>
              </p14:nvContentPartPr>
              <p14:xfrm>
                <a:off x="6702033" y="5673146"/>
                <a:ext cx="568440" cy="594720"/>
              </p14:xfrm>
            </p:contentPart>
          </mc:Choice>
          <mc:Fallback xmlns="">
            <p:pic>
              <p:nvPicPr>
                <p:cNvPr id="102" name="Rukopis 101">
                  <a:extLst>
                    <a:ext uri="{FF2B5EF4-FFF2-40B4-BE49-F238E27FC236}">
                      <a16:creationId xmlns:a16="http://schemas.microsoft.com/office/drawing/2014/main" id="{6C668214-14ED-EDAA-627E-7BAD7937F9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93393" y="5664506"/>
                  <a:ext cx="5860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Rukopis 102">
                  <a:extLst>
                    <a:ext uri="{FF2B5EF4-FFF2-40B4-BE49-F238E27FC236}">
                      <a16:creationId xmlns:a16="http://schemas.microsoft.com/office/drawing/2014/main" id="{4260684A-41A6-6506-4652-16819E711EE7}"/>
                    </a:ext>
                  </a:extLst>
                </p14:cNvPr>
                <p14:cNvContentPartPr/>
                <p14:nvPr/>
              </p14:nvContentPartPr>
              <p14:xfrm>
                <a:off x="6746673" y="5645786"/>
                <a:ext cx="99720" cy="33120"/>
              </p14:xfrm>
            </p:contentPart>
          </mc:Choice>
          <mc:Fallback xmlns="">
            <p:pic>
              <p:nvPicPr>
                <p:cNvPr id="103" name="Rukopis 102">
                  <a:extLst>
                    <a:ext uri="{FF2B5EF4-FFF2-40B4-BE49-F238E27FC236}">
                      <a16:creationId xmlns:a16="http://schemas.microsoft.com/office/drawing/2014/main" id="{4260684A-41A6-6506-4652-16819E711EE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38033" y="5637146"/>
                  <a:ext cx="117360" cy="50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8" name="Řečová bublina: obdélníkový bublinový popisek se zakulacenými rohy 107">
            <a:extLst>
              <a:ext uri="{FF2B5EF4-FFF2-40B4-BE49-F238E27FC236}">
                <a16:creationId xmlns:a16="http://schemas.microsoft.com/office/drawing/2014/main" id="{3846514F-355D-F649-AF4F-5DBC2A903A7D}"/>
              </a:ext>
            </a:extLst>
          </p:cNvPr>
          <p:cNvSpPr/>
          <p:nvPr/>
        </p:nvSpPr>
        <p:spPr>
          <a:xfrm>
            <a:off x="8179966" y="337242"/>
            <a:ext cx="3520330" cy="146040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4A1FA5F8-2626-FCE6-48AC-0A49D48B55DB}"/>
              </a:ext>
            </a:extLst>
          </p:cNvPr>
          <p:cNvSpPr txBox="1"/>
          <p:nvPr/>
        </p:nvSpPr>
        <p:spPr>
          <a:xfrm>
            <a:off x="8355153" y="466997"/>
            <a:ext cx="300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solidFill>
                  <a:schemeClr val="bg1"/>
                </a:solidFill>
              </a:rPr>
              <a:t>Střih hlavy </a:t>
            </a:r>
            <a:r>
              <a:rPr lang="cs-CZ" dirty="0">
                <a:solidFill>
                  <a:schemeClr val="bg1"/>
                </a:solidFill>
              </a:rPr>
              <a:t>je vždy potřeba poměřovat s ušima a pod ušima srst nevystřihovat - &gt; docílení kulaté hlavy</a:t>
            </a:r>
          </a:p>
        </p:txBody>
      </p:sp>
      <p:sp>
        <p:nvSpPr>
          <p:cNvPr id="111" name="Řečová bublina: obdélníkový bublinový popisek se zakulacenými rohy 110">
            <a:extLst>
              <a:ext uri="{FF2B5EF4-FFF2-40B4-BE49-F238E27FC236}">
                <a16:creationId xmlns:a16="http://schemas.microsoft.com/office/drawing/2014/main" id="{400BEE01-324A-26F8-C064-405C5E1FEDE0}"/>
              </a:ext>
            </a:extLst>
          </p:cNvPr>
          <p:cNvSpPr/>
          <p:nvPr/>
        </p:nvSpPr>
        <p:spPr>
          <a:xfrm rot="10800000">
            <a:off x="4220143" y="4744707"/>
            <a:ext cx="2307583" cy="12975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3E5D3FFB-1819-4F30-65CE-B4A66CC930BC}"/>
              </a:ext>
            </a:extLst>
          </p:cNvPr>
          <p:cNvSpPr txBox="1"/>
          <p:nvPr/>
        </p:nvSpPr>
        <p:spPr>
          <a:xfrm>
            <a:off x="4361658" y="4959316"/>
            <a:ext cx="204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Rozhodně záleží na směru stříhání – viz. šipky</a:t>
            </a:r>
          </a:p>
        </p:txBody>
      </p:sp>
      <p:sp>
        <p:nvSpPr>
          <p:cNvPr id="113" name="Myšlenková bublina: obláček 112">
            <a:extLst>
              <a:ext uri="{FF2B5EF4-FFF2-40B4-BE49-F238E27FC236}">
                <a16:creationId xmlns:a16="http://schemas.microsoft.com/office/drawing/2014/main" id="{58E31264-AFD9-BEE9-EA04-1DA8B4A42210}"/>
              </a:ext>
            </a:extLst>
          </p:cNvPr>
          <p:cNvSpPr/>
          <p:nvPr/>
        </p:nvSpPr>
        <p:spPr>
          <a:xfrm>
            <a:off x="1753650" y="239634"/>
            <a:ext cx="3376983" cy="20210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9236EAE5-8F5C-6522-9158-85410B8D6B9C}"/>
              </a:ext>
            </a:extLst>
          </p:cNvPr>
          <p:cNvSpPr txBox="1"/>
          <p:nvPr/>
        </p:nvSpPr>
        <p:spPr>
          <a:xfrm>
            <a:off x="1977748" y="680836"/>
            <a:ext cx="3065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Na celé tělo je potřeba koukat ze všech stran i vzdáleností.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V průběhu stříhání kontrolovat linie.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1ED8380-7908-167A-F4E2-08483AD9ED7C}"/>
              </a:ext>
            </a:extLst>
          </p:cNvPr>
          <p:cNvGrpSpPr/>
          <p:nvPr/>
        </p:nvGrpSpPr>
        <p:grpSpPr>
          <a:xfrm>
            <a:off x="6278009" y="2441679"/>
            <a:ext cx="479880" cy="590760"/>
            <a:chOff x="6285153" y="2441066"/>
            <a:chExt cx="47988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2451BEC6-962E-9731-3862-65412D32ABF4}"/>
                    </a:ext>
                  </a:extLst>
                </p14:cNvPr>
                <p14:cNvContentPartPr/>
                <p14:nvPr/>
              </p14:nvContentPartPr>
              <p14:xfrm>
                <a:off x="6293433" y="2441066"/>
                <a:ext cx="471600" cy="590760"/>
              </p14:xfrm>
            </p:contentPart>
          </mc:Choice>
          <mc:Fallback xmlns=""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2451BEC6-962E-9731-3862-65412D32AB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84433" y="2432426"/>
                  <a:ext cx="48924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353415C2-AF41-88CF-34DB-A7E2EE4F6DFD}"/>
                    </a:ext>
                  </a:extLst>
                </p14:cNvPr>
                <p14:cNvContentPartPr/>
                <p14:nvPr/>
              </p14:nvContentPartPr>
              <p14:xfrm>
                <a:off x="6285153" y="2920586"/>
                <a:ext cx="239040" cy="9072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353415C2-AF41-88CF-34DB-A7E2EE4F6DF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76153" y="2911586"/>
                  <a:ext cx="25668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03BFFBD9-4CCE-9FB3-87F1-533D4D922653}"/>
                  </a:ext>
                </a:extLst>
              </p14:cNvPr>
              <p14:cNvContentPartPr/>
              <p14:nvPr/>
            </p14:nvContentPartPr>
            <p14:xfrm>
              <a:off x="7998393" y="1988186"/>
              <a:ext cx="1908000" cy="20808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03BFFBD9-4CCE-9FB3-87F1-533D4D92265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989393" y="1979546"/>
                <a:ext cx="1925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503BD887-6F2F-6FCD-7FC7-6A0336CDF8C0}"/>
                  </a:ext>
                </a:extLst>
              </p14:cNvPr>
              <p14:cNvContentPartPr/>
              <p14:nvPr/>
            </p14:nvContentPartPr>
            <p14:xfrm>
              <a:off x="7949073" y="1872986"/>
              <a:ext cx="181440" cy="21924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503BD887-6F2F-6FCD-7FC7-6A0336CDF8C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40073" y="1863986"/>
                <a:ext cx="199080" cy="236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F4030EE3-D007-0AC7-5198-B5D8F20C1F8E}"/>
              </a:ext>
            </a:extLst>
          </p:cNvPr>
          <p:cNvSpPr/>
          <p:nvPr/>
        </p:nvSpPr>
        <p:spPr>
          <a:xfrm rot="10800000">
            <a:off x="3605916" y="4236867"/>
            <a:ext cx="390299" cy="14806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0000"/>
              </a:highlight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75F0A07B-5C92-5AC9-FF68-A5BAA0D6D363}"/>
              </a:ext>
            </a:extLst>
          </p:cNvPr>
          <p:cNvSpPr/>
          <p:nvPr/>
        </p:nvSpPr>
        <p:spPr>
          <a:xfrm>
            <a:off x="3670422" y="5846801"/>
            <a:ext cx="330773" cy="431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FA74737A-836E-B06F-60BD-F637BAE2EE43}"/>
              </a:ext>
            </a:extLst>
          </p:cNvPr>
          <p:cNvSpPr/>
          <p:nvPr/>
        </p:nvSpPr>
        <p:spPr>
          <a:xfrm>
            <a:off x="247786" y="5061840"/>
            <a:ext cx="3350294" cy="1480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20B23C5-AB15-E02E-2C10-71310DD9D394}"/>
              </a:ext>
            </a:extLst>
          </p:cNvPr>
          <p:cNvSpPr txBox="1"/>
          <p:nvPr/>
        </p:nvSpPr>
        <p:spPr>
          <a:xfrm>
            <a:off x="301974" y="5052076"/>
            <a:ext cx="3312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bg1"/>
                </a:solidFill>
              </a:rPr>
              <a:t>Oblast varlat a třísel</a:t>
            </a:r>
            <a:r>
              <a:rPr lang="cs-CZ" dirty="0">
                <a:solidFill>
                  <a:schemeClr val="bg1"/>
                </a:solidFill>
              </a:rPr>
              <a:t> se nesmí stříhat strojkem ani nůžkami, </a:t>
            </a:r>
          </a:p>
          <a:p>
            <a:r>
              <a:rPr lang="cs-CZ" dirty="0">
                <a:solidFill>
                  <a:schemeClr val="bg1"/>
                </a:solidFill>
              </a:rPr>
              <a:t>jelikož dojde k zarudnutí genitálií a může to vyústit až v zánět nebo alergii (nap. břečťan)!</a:t>
            </a:r>
          </a:p>
        </p:txBody>
      </p:sp>
      <p:pic>
        <p:nvPicPr>
          <p:cNvPr id="51" name="Obrázek 50" descr="Obsah obrázku nástroj, kladivo&#10;&#10;Popis byl vytvořen automaticky">
            <a:extLst>
              <a:ext uri="{FF2B5EF4-FFF2-40B4-BE49-F238E27FC236}">
                <a16:creationId xmlns:a16="http://schemas.microsoft.com/office/drawing/2014/main" id="{844C279A-08ED-C37E-ED87-6E145E8DCE6B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5963" y="2318883"/>
            <a:ext cx="1499615" cy="1124711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CE91C0A4-E7FB-5197-D3FD-B2C4BA940BA9}"/>
              </a:ext>
            </a:extLst>
          </p:cNvPr>
          <p:cNvSpPr txBox="1"/>
          <p:nvPr/>
        </p:nvSpPr>
        <p:spPr>
          <a:xfrm>
            <a:off x="4059821" y="3390422"/>
            <a:ext cx="205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Pudlák</a:t>
            </a:r>
            <a:r>
              <a:rPr lang="cs-CZ" dirty="0">
                <a:solidFill>
                  <a:srgbClr val="FF0000"/>
                </a:solidFill>
              </a:rPr>
              <a:t> je nedílnou součástí stříhání – slouží k </a:t>
            </a:r>
            <a:r>
              <a:rPr lang="cs-CZ" b="1" dirty="0">
                <a:solidFill>
                  <a:srgbClr val="FF0000"/>
                </a:solidFill>
              </a:rPr>
              <a:t>nadzvedávání srsti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0B777215-67E9-AAB4-34E5-9A56F68A62C8}"/>
                  </a:ext>
                </a:extLst>
              </p14:cNvPr>
              <p14:cNvContentPartPr/>
              <p14:nvPr/>
            </p14:nvContentPartPr>
            <p14:xfrm>
              <a:off x="11496527" y="4882226"/>
              <a:ext cx="54360" cy="78084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0B777215-67E9-AAB4-34E5-9A56F68A62C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442527" y="4774226"/>
                <a:ext cx="16200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8BEE1E2F-A220-D939-E2DE-791E6F760AAD}"/>
                  </a:ext>
                </a:extLst>
              </p14:cNvPr>
              <p14:cNvContentPartPr/>
              <p14:nvPr/>
            </p14:nvContentPartPr>
            <p14:xfrm>
              <a:off x="7793927" y="4455986"/>
              <a:ext cx="115920" cy="104688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8BEE1E2F-A220-D939-E2DE-791E6F760AA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39927" y="4348346"/>
                <a:ext cx="223560" cy="12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5" name="Rukopis 104">
                <a:extLst>
                  <a:ext uri="{FF2B5EF4-FFF2-40B4-BE49-F238E27FC236}">
                    <a16:creationId xmlns:a16="http://schemas.microsoft.com/office/drawing/2014/main" id="{92F1C940-8D72-E611-4797-386417C25DAE}"/>
                  </a:ext>
                </a:extLst>
              </p14:cNvPr>
              <p14:cNvContentPartPr/>
              <p14:nvPr/>
            </p14:nvContentPartPr>
            <p14:xfrm>
              <a:off x="11425247" y="3426386"/>
              <a:ext cx="107280" cy="514440"/>
            </p14:xfrm>
          </p:contentPart>
        </mc:Choice>
        <mc:Fallback xmlns="">
          <p:pic>
            <p:nvPicPr>
              <p:cNvPr id="105" name="Rukopis 104">
                <a:extLst>
                  <a:ext uri="{FF2B5EF4-FFF2-40B4-BE49-F238E27FC236}">
                    <a16:creationId xmlns:a16="http://schemas.microsoft.com/office/drawing/2014/main" id="{92F1C940-8D72-E611-4797-386417C25DA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371247" y="3318746"/>
                <a:ext cx="21492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6" name="Rukopis 105">
                <a:extLst>
                  <a:ext uri="{FF2B5EF4-FFF2-40B4-BE49-F238E27FC236}">
                    <a16:creationId xmlns:a16="http://schemas.microsoft.com/office/drawing/2014/main" id="{6E24EBBC-0FF0-7649-B25D-3B5CB592E84F}"/>
                  </a:ext>
                </a:extLst>
              </p14:cNvPr>
              <p14:cNvContentPartPr/>
              <p14:nvPr/>
            </p14:nvContentPartPr>
            <p14:xfrm>
              <a:off x="11425247" y="3302186"/>
              <a:ext cx="304920" cy="651240"/>
            </p14:xfrm>
          </p:contentPart>
        </mc:Choice>
        <mc:Fallback xmlns="">
          <p:pic>
            <p:nvPicPr>
              <p:cNvPr id="106" name="Rukopis 105">
                <a:extLst>
                  <a:ext uri="{FF2B5EF4-FFF2-40B4-BE49-F238E27FC236}">
                    <a16:creationId xmlns:a16="http://schemas.microsoft.com/office/drawing/2014/main" id="{6E24EBBC-0FF0-7649-B25D-3B5CB592E84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371247" y="3194546"/>
                <a:ext cx="41256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7" name="Rukopis 106">
                <a:extLst>
                  <a:ext uri="{FF2B5EF4-FFF2-40B4-BE49-F238E27FC236}">
                    <a16:creationId xmlns:a16="http://schemas.microsoft.com/office/drawing/2014/main" id="{B8D7F699-7E4E-AB52-339E-4BC14323F5B7}"/>
                  </a:ext>
                </a:extLst>
              </p14:cNvPr>
              <p14:cNvContentPartPr/>
              <p14:nvPr/>
            </p14:nvContentPartPr>
            <p14:xfrm>
              <a:off x="11499047" y="4302986"/>
              <a:ext cx="106200" cy="48600"/>
            </p14:xfrm>
          </p:contentPart>
        </mc:Choice>
        <mc:Fallback xmlns="">
          <p:pic>
            <p:nvPicPr>
              <p:cNvPr id="107" name="Rukopis 106">
                <a:extLst>
                  <a:ext uri="{FF2B5EF4-FFF2-40B4-BE49-F238E27FC236}">
                    <a16:creationId xmlns:a16="http://schemas.microsoft.com/office/drawing/2014/main" id="{B8D7F699-7E4E-AB52-339E-4BC14323F5B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445047" y="4194986"/>
                <a:ext cx="2138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0" name="Rukopis 109">
                <a:extLst>
                  <a:ext uri="{FF2B5EF4-FFF2-40B4-BE49-F238E27FC236}">
                    <a16:creationId xmlns:a16="http://schemas.microsoft.com/office/drawing/2014/main" id="{5316E9FF-6E06-C825-23C2-FE108280C010}"/>
                  </a:ext>
                </a:extLst>
              </p14:cNvPr>
              <p14:cNvContentPartPr/>
              <p14:nvPr/>
            </p14:nvContentPartPr>
            <p14:xfrm>
              <a:off x="5558327" y="2317946"/>
              <a:ext cx="1009080" cy="336960"/>
            </p14:xfrm>
          </p:contentPart>
        </mc:Choice>
        <mc:Fallback xmlns="">
          <p:pic>
            <p:nvPicPr>
              <p:cNvPr id="110" name="Rukopis 109">
                <a:extLst>
                  <a:ext uri="{FF2B5EF4-FFF2-40B4-BE49-F238E27FC236}">
                    <a16:creationId xmlns:a16="http://schemas.microsoft.com/office/drawing/2014/main" id="{5316E9FF-6E06-C825-23C2-FE108280C01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04687" y="2209946"/>
                <a:ext cx="11167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6" name="Rukopis 115">
                <a:extLst>
                  <a:ext uri="{FF2B5EF4-FFF2-40B4-BE49-F238E27FC236}">
                    <a16:creationId xmlns:a16="http://schemas.microsoft.com/office/drawing/2014/main" id="{882ED63F-A7D2-562F-13BE-E304114CD28C}"/>
                  </a:ext>
                </a:extLst>
              </p14:cNvPr>
              <p14:cNvContentPartPr/>
              <p14:nvPr/>
            </p14:nvContentPartPr>
            <p14:xfrm>
              <a:off x="6577847" y="1038146"/>
              <a:ext cx="779760" cy="849240"/>
            </p14:xfrm>
          </p:contentPart>
        </mc:Choice>
        <mc:Fallback xmlns="">
          <p:pic>
            <p:nvPicPr>
              <p:cNvPr id="116" name="Rukopis 115">
                <a:extLst>
                  <a:ext uri="{FF2B5EF4-FFF2-40B4-BE49-F238E27FC236}">
                    <a16:creationId xmlns:a16="http://schemas.microsoft.com/office/drawing/2014/main" id="{882ED63F-A7D2-562F-13BE-E304114CD28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4207" y="930506"/>
                <a:ext cx="88740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7" name="Rukopis 116">
                <a:extLst>
                  <a:ext uri="{FF2B5EF4-FFF2-40B4-BE49-F238E27FC236}">
                    <a16:creationId xmlns:a16="http://schemas.microsoft.com/office/drawing/2014/main" id="{0A634BCA-FBAF-BA43-E5C5-C51850F52EF3}"/>
                  </a:ext>
                </a:extLst>
              </p14:cNvPr>
              <p14:cNvContentPartPr/>
              <p14:nvPr/>
            </p14:nvContentPartPr>
            <p14:xfrm>
              <a:off x="6401447" y="1010426"/>
              <a:ext cx="221400" cy="19080"/>
            </p14:xfrm>
          </p:contentPart>
        </mc:Choice>
        <mc:Fallback xmlns="">
          <p:pic>
            <p:nvPicPr>
              <p:cNvPr id="117" name="Rukopis 116">
                <a:extLst>
                  <a:ext uri="{FF2B5EF4-FFF2-40B4-BE49-F238E27FC236}">
                    <a16:creationId xmlns:a16="http://schemas.microsoft.com/office/drawing/2014/main" id="{0A634BCA-FBAF-BA43-E5C5-C51850F52EF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347807" y="902786"/>
                <a:ext cx="329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5">
            <p14:nvContentPartPr>
              <p14:cNvPr id="119" name="Rukopis 118">
                <a:extLst>
                  <a:ext uri="{FF2B5EF4-FFF2-40B4-BE49-F238E27FC236}">
                    <a16:creationId xmlns:a16="http://schemas.microsoft.com/office/drawing/2014/main" id="{EBC2613D-9964-697E-413B-ACBCA21B1475}"/>
                  </a:ext>
                </a:extLst>
              </p14:cNvPr>
              <p14:cNvContentPartPr/>
              <p14:nvPr/>
            </p14:nvContentPartPr>
            <p14:xfrm>
              <a:off x="6231887" y="3152066"/>
              <a:ext cx="275760" cy="159120"/>
            </p14:xfrm>
          </p:contentPart>
        </mc:Choice>
        <mc:Fallback xmlns="">
          <p:pic>
            <p:nvPicPr>
              <p:cNvPr id="119" name="Rukopis 118">
                <a:extLst>
                  <a:ext uri="{FF2B5EF4-FFF2-40B4-BE49-F238E27FC236}">
                    <a16:creationId xmlns:a16="http://schemas.microsoft.com/office/drawing/2014/main" id="{EBC2613D-9964-697E-413B-ACBCA21B147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13887" y="3044426"/>
                <a:ext cx="3114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0" name="Rukopis 119">
                <a:extLst>
                  <a:ext uri="{FF2B5EF4-FFF2-40B4-BE49-F238E27FC236}">
                    <a16:creationId xmlns:a16="http://schemas.microsoft.com/office/drawing/2014/main" id="{4BFBBF5B-93B9-9626-117A-963A385676B3}"/>
                  </a:ext>
                </a:extLst>
              </p14:cNvPr>
              <p14:cNvContentPartPr/>
              <p14:nvPr/>
            </p14:nvContentPartPr>
            <p14:xfrm>
              <a:off x="6222527" y="3129746"/>
              <a:ext cx="239400" cy="154800"/>
            </p14:xfrm>
          </p:contentPart>
        </mc:Choice>
        <mc:Fallback xmlns="">
          <p:pic>
            <p:nvPicPr>
              <p:cNvPr id="120" name="Rukopis 119">
                <a:extLst>
                  <a:ext uri="{FF2B5EF4-FFF2-40B4-BE49-F238E27FC236}">
                    <a16:creationId xmlns:a16="http://schemas.microsoft.com/office/drawing/2014/main" id="{4BFBBF5B-93B9-9626-117A-963A385676B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13887" y="3121106"/>
                <a:ext cx="25704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Skupina 122">
            <a:extLst>
              <a:ext uri="{FF2B5EF4-FFF2-40B4-BE49-F238E27FC236}">
                <a16:creationId xmlns:a16="http://schemas.microsoft.com/office/drawing/2014/main" id="{F089DB78-A0B8-E5DA-260E-FD45FE34B11E}"/>
              </a:ext>
            </a:extLst>
          </p:cNvPr>
          <p:cNvGrpSpPr/>
          <p:nvPr/>
        </p:nvGrpSpPr>
        <p:grpSpPr>
          <a:xfrm>
            <a:off x="887327" y="6400346"/>
            <a:ext cx="360" cy="360"/>
            <a:chOff x="887327" y="640034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1" name="Rukopis 120">
                  <a:extLst>
                    <a:ext uri="{FF2B5EF4-FFF2-40B4-BE49-F238E27FC236}">
                      <a16:creationId xmlns:a16="http://schemas.microsoft.com/office/drawing/2014/main" id="{A408B3A3-364B-84B5-ECD5-87CCC1869173}"/>
                    </a:ext>
                  </a:extLst>
                </p14:cNvPr>
                <p14:cNvContentPartPr/>
                <p14:nvPr/>
              </p14:nvContentPartPr>
              <p14:xfrm>
                <a:off x="887327" y="6400346"/>
                <a:ext cx="360" cy="360"/>
              </p14:xfrm>
            </p:contentPart>
          </mc:Choice>
          <mc:Fallback xmlns="">
            <p:pic>
              <p:nvPicPr>
                <p:cNvPr id="121" name="Rukopis 120">
                  <a:extLst>
                    <a:ext uri="{FF2B5EF4-FFF2-40B4-BE49-F238E27FC236}">
                      <a16:creationId xmlns:a16="http://schemas.microsoft.com/office/drawing/2014/main" id="{A408B3A3-364B-84B5-ECD5-87CCC18691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8327" y="63917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5E350B5F-8C09-A3BD-AEFE-E02A1242DDF4}"/>
                    </a:ext>
                  </a:extLst>
                </p14:cNvPr>
                <p14:cNvContentPartPr/>
                <p14:nvPr/>
              </p14:nvContentPartPr>
              <p14:xfrm>
                <a:off x="887327" y="6400346"/>
                <a:ext cx="360" cy="360"/>
              </p14:xfrm>
            </p:contentPart>
          </mc:Choice>
          <mc:Fallback xmlns=""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5E350B5F-8C09-A3BD-AEFE-E02A1242DD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8327" y="63917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013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savci, pes&#10;&#10;Popis byl vytvořen automaticky">
            <a:extLst>
              <a:ext uri="{FF2B5EF4-FFF2-40B4-BE49-F238E27FC236}">
                <a16:creationId xmlns:a16="http://schemas.microsoft.com/office/drawing/2014/main" id="{8AC8B3DA-41BB-45D1-B0C5-AF571C2DE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357454"/>
            <a:ext cx="8081469" cy="575804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Řečová bublina: oválný bublinový popisek 1">
            <a:extLst>
              <a:ext uri="{FF2B5EF4-FFF2-40B4-BE49-F238E27FC236}">
                <a16:creationId xmlns:a16="http://schemas.microsoft.com/office/drawing/2014/main" id="{DDE31986-6B14-4CB1-B4D4-D81D2A30DBB7}"/>
              </a:ext>
            </a:extLst>
          </p:cNvPr>
          <p:cNvSpPr/>
          <p:nvPr/>
        </p:nvSpPr>
        <p:spPr>
          <a:xfrm>
            <a:off x="3045042" y="19812"/>
            <a:ext cx="1571346" cy="11274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C72D307-CB92-46FA-BED0-8436C92615E9}"/>
              </a:ext>
            </a:extLst>
          </p:cNvPr>
          <p:cNvSpPr txBox="1"/>
          <p:nvPr/>
        </p:nvSpPr>
        <p:spPr>
          <a:xfrm>
            <a:off x="3149262" y="288485"/>
            <a:ext cx="170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Jak dlouhé to mám mít?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9820BD6-BD07-4389-8CE5-132508398EE0}"/>
              </a:ext>
            </a:extLst>
          </p:cNvPr>
          <p:cNvSpPr/>
          <p:nvPr/>
        </p:nvSpPr>
        <p:spPr>
          <a:xfrm>
            <a:off x="8096436" y="5374958"/>
            <a:ext cx="3830498" cy="1184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0853A3D-381B-4092-908A-86D20E238CDF}"/>
              </a:ext>
            </a:extLst>
          </p:cNvPr>
          <p:cNvSpPr txBox="1"/>
          <p:nvPr/>
        </p:nvSpPr>
        <p:spPr>
          <a:xfrm>
            <a:off x="8291358" y="5618612"/>
            <a:ext cx="344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Srst ve </a:t>
            </a:r>
            <a:r>
              <a:rPr lang="cs-CZ" b="1" dirty="0">
                <a:solidFill>
                  <a:schemeClr val="bg1"/>
                </a:solidFill>
              </a:rPr>
              <a:t>výstavní kondici </a:t>
            </a:r>
            <a:r>
              <a:rPr lang="cs-CZ" dirty="0">
                <a:solidFill>
                  <a:schemeClr val="bg1"/>
                </a:solidFill>
              </a:rPr>
              <a:t>má být </a:t>
            </a:r>
            <a:r>
              <a:rPr lang="cs-CZ" b="1" dirty="0">
                <a:solidFill>
                  <a:schemeClr val="bg1"/>
                </a:solidFill>
              </a:rPr>
              <a:t>od 2 do 3 cm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7" name="Obrázek 16" descr="Obsah obrázku nástroj, kladivo&#10;&#10;Popis byl vytvořen automaticky">
            <a:extLst>
              <a:ext uri="{FF2B5EF4-FFF2-40B4-BE49-F238E27FC236}">
                <a16:creationId xmlns:a16="http://schemas.microsoft.com/office/drawing/2014/main" id="{9736E618-99BD-29A8-4509-6E32726A8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7" y="3329837"/>
            <a:ext cx="2295938" cy="1721953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F679CC6-A665-BE62-1DF4-2EE3B6E9679D}"/>
              </a:ext>
            </a:extLst>
          </p:cNvPr>
          <p:cNvSpPr txBox="1"/>
          <p:nvPr/>
        </p:nvSpPr>
        <p:spPr>
          <a:xfrm>
            <a:off x="689676" y="4989893"/>
            <a:ext cx="1939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Pudlák</a:t>
            </a:r>
            <a:r>
              <a:rPr lang="cs-CZ" dirty="0">
                <a:solidFill>
                  <a:srgbClr val="FF0000"/>
                </a:solidFill>
              </a:rPr>
              <a:t> je nedílnou součástí stříhání – slouží k </a:t>
            </a:r>
            <a:r>
              <a:rPr lang="cs-CZ" b="1" dirty="0">
                <a:solidFill>
                  <a:srgbClr val="FF0000"/>
                </a:solidFill>
              </a:rPr>
              <a:t>nadzvedávání srsti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1560F11-FDFB-768F-B21A-E4184F512C57}"/>
              </a:ext>
            </a:extLst>
          </p:cNvPr>
          <p:cNvSpPr txBox="1"/>
          <p:nvPr/>
        </p:nvSpPr>
        <p:spPr>
          <a:xfrm>
            <a:off x="147778" y="6286390"/>
            <a:ext cx="9208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https://www.veterinarnikosmetika.cz/hreben-dreveny-pro-pudly-show-tech-23-cm</a:t>
            </a:r>
            <a:endParaRPr lang="cs-CZ" dirty="0"/>
          </a:p>
          <a:p>
            <a:endParaRPr lang="cs-CZ" dirty="0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25DFED35-CCE7-CDC5-74A0-1265645FAD9A}"/>
              </a:ext>
            </a:extLst>
          </p:cNvPr>
          <p:cNvGrpSpPr/>
          <p:nvPr/>
        </p:nvGrpSpPr>
        <p:grpSpPr>
          <a:xfrm>
            <a:off x="540287" y="3514463"/>
            <a:ext cx="365400" cy="303480"/>
            <a:chOff x="540287" y="3514463"/>
            <a:chExt cx="365400" cy="3034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87D34AE5-BE21-E388-32B8-8960EA468844}"/>
                    </a:ext>
                  </a:extLst>
                </p14:cNvPr>
                <p14:cNvContentPartPr/>
                <p14:nvPr/>
              </p14:nvContentPartPr>
              <p14:xfrm>
                <a:off x="571967" y="3514463"/>
                <a:ext cx="333720" cy="126360"/>
              </p14:xfrm>
            </p:contentPart>
          </mc:Choice>
          <mc:Fallback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87D34AE5-BE21-E388-32B8-8960EA4688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3967" y="3496823"/>
                  <a:ext cx="369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500BBF8F-92C0-A2D9-50BD-D9FB7DF2F921}"/>
                    </a:ext>
                  </a:extLst>
                </p14:cNvPr>
                <p14:cNvContentPartPr/>
                <p14:nvPr/>
              </p14:nvContentPartPr>
              <p14:xfrm>
                <a:off x="540287" y="3623183"/>
                <a:ext cx="320760" cy="194760"/>
              </p14:xfrm>
            </p:contentPart>
          </mc:Choice>
          <mc:Fallback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500BBF8F-92C0-A2D9-50BD-D9FB7DF2F9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2647" y="3605183"/>
                  <a:ext cx="35640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CF94C85F-C2B7-C1C4-645E-50BF01F605A3}"/>
              </a:ext>
            </a:extLst>
          </p:cNvPr>
          <p:cNvGrpSpPr/>
          <p:nvPr/>
        </p:nvGrpSpPr>
        <p:grpSpPr>
          <a:xfrm>
            <a:off x="443447" y="3816863"/>
            <a:ext cx="426960" cy="329400"/>
            <a:chOff x="443447" y="3816863"/>
            <a:chExt cx="426960" cy="3294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9706DEEB-A212-6658-8289-A298BD326D51}"/>
                    </a:ext>
                  </a:extLst>
                </p14:cNvPr>
                <p14:cNvContentPartPr/>
                <p14:nvPr/>
              </p14:nvContentPartPr>
              <p14:xfrm>
                <a:off x="470447" y="3816863"/>
                <a:ext cx="386280" cy="170280"/>
              </p14:xfrm>
            </p:contentPart>
          </mc:Choice>
          <mc:Fallback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9706DEEB-A212-6658-8289-A298BD326D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447" y="3799223"/>
                  <a:ext cx="421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FC290C21-A9D4-8AE0-800F-4AAA6CBF6785}"/>
                    </a:ext>
                  </a:extLst>
                </p14:cNvPr>
                <p14:cNvContentPartPr/>
                <p14:nvPr/>
              </p14:nvContentPartPr>
              <p14:xfrm>
                <a:off x="443447" y="4047983"/>
                <a:ext cx="426960" cy="98280"/>
              </p14:xfrm>
            </p:contentPart>
          </mc:Choice>
          <mc:Fallback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FC290C21-A9D4-8AE0-800F-4AAA6CBF67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5807" y="4029983"/>
                  <a:ext cx="46260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524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C7C142-A453-460D-A520-A3487948E9CC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kern="1200" dirty="0" err="1">
                <a:solidFill>
                  <a:srgbClr val="FFFFFF"/>
                </a:solidFill>
                <a:ea typeface="+mj-ea"/>
                <a:cs typeface="+mj-cs"/>
              </a:rPr>
              <a:t>Střihy</a:t>
            </a:r>
            <a:r>
              <a:rPr lang="en-US" sz="4800" b="1" u="sng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4800" b="1" u="sng" kern="1200" dirty="0" err="1">
                <a:solidFill>
                  <a:srgbClr val="FFFFFF"/>
                </a:solidFill>
                <a:ea typeface="+mj-ea"/>
                <a:cs typeface="+mj-cs"/>
              </a:rPr>
              <a:t>hlavy</a:t>
            </a:r>
            <a:r>
              <a:rPr lang="en-US" sz="4800" b="1" u="sng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4" name="Obrázek 3" descr="Obsah obrázku strom, exteriér, tráva, savci&#10;&#10;Popis byl vytvořen automaticky">
            <a:extLst>
              <a:ext uri="{FF2B5EF4-FFF2-40B4-BE49-F238E27FC236}">
                <a16:creationId xmlns:a16="http://schemas.microsoft.com/office/drawing/2014/main" id="{DCBA04CD-CE7D-4145-BB4E-6F9A98F2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69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028" name="Picture 4" descr="Betty Vinný vrch – Lagotto Romagnolo">
            <a:extLst>
              <a:ext uri="{FF2B5EF4-FFF2-40B4-BE49-F238E27FC236}">
                <a16:creationId xmlns:a16="http://schemas.microsoft.com/office/drawing/2014/main" id="{10C00385-7EC0-4DB1-AD98-BC00E387C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r="-3" b="10273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pes, obloha, tráva, exteriér&#10;&#10;Popis byl vytvořen automaticky">
            <a:extLst>
              <a:ext uri="{FF2B5EF4-FFF2-40B4-BE49-F238E27FC236}">
                <a16:creationId xmlns:a16="http://schemas.microsoft.com/office/drawing/2014/main" id="{B96E6CCE-A5E3-4F84-AED4-A75745AC48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3" r="2" b="887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talský vodní pes Lagotto Romagnolo | iFauna.cz">
            <a:extLst>
              <a:ext uri="{FF2B5EF4-FFF2-40B4-BE49-F238E27FC236}">
                <a16:creationId xmlns:a16="http://schemas.microsoft.com/office/drawing/2014/main" id="{E8E05F09-31E8-4BEC-AC36-88BE09ED4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-3" b="3428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4AB911-2143-4CD3-A5C0-15F7F547A1B9}"/>
              </a:ext>
            </a:extLst>
          </p:cNvPr>
          <p:cNvSpPr txBox="1"/>
          <p:nvPr/>
        </p:nvSpPr>
        <p:spPr>
          <a:xfrm>
            <a:off x="5138287" y="5631959"/>
            <a:ext cx="389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Co je špatně a co dobře?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3F69AF5D-EC45-B2F9-54B6-A57C520E0DD5}"/>
                  </a:ext>
                </a:extLst>
              </p14:cNvPr>
              <p14:cNvContentPartPr/>
              <p14:nvPr/>
            </p14:nvContentPartPr>
            <p14:xfrm>
              <a:off x="869673" y="4111588"/>
              <a:ext cx="55080" cy="6984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3F69AF5D-EC45-B2F9-54B6-A57C520E0DD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60673" y="4102588"/>
                <a:ext cx="72720" cy="8748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Obrázek 32" descr="Obsah obrázku nůžky&#10;&#10;Popis byl vytvořen automaticky">
            <a:extLst>
              <a:ext uri="{FF2B5EF4-FFF2-40B4-BE49-F238E27FC236}">
                <a16:creationId xmlns:a16="http://schemas.microsoft.com/office/drawing/2014/main" id="{E1ED892F-4BBE-DB6D-2EB6-366D6524592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86">
            <a:off x="2402746" y="3598346"/>
            <a:ext cx="869468" cy="5638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14316C2-4AB5-C025-F2FF-865A69AD5DC3}"/>
                  </a:ext>
                </a:extLst>
              </p14:cNvPr>
              <p14:cNvContentPartPr/>
              <p14:nvPr/>
            </p14:nvContentPartPr>
            <p14:xfrm>
              <a:off x="4979807" y="381268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B14316C2-4AB5-C025-F2FF-865A69AD5D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71167" y="3726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Skupina 7">
            <a:extLst>
              <a:ext uri="{FF2B5EF4-FFF2-40B4-BE49-F238E27FC236}">
                <a16:creationId xmlns:a16="http://schemas.microsoft.com/office/drawing/2014/main" id="{D5B53447-18FD-3DCE-665A-AA99654BA37B}"/>
              </a:ext>
            </a:extLst>
          </p:cNvPr>
          <p:cNvGrpSpPr/>
          <p:nvPr/>
        </p:nvGrpSpPr>
        <p:grpSpPr>
          <a:xfrm>
            <a:off x="3302207" y="2281348"/>
            <a:ext cx="466560" cy="678960"/>
            <a:chOff x="3302207" y="2281348"/>
            <a:chExt cx="46656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18AC15EE-1345-28B8-88EA-9DA67DD0C657}"/>
                    </a:ext>
                  </a:extLst>
                </p14:cNvPr>
                <p14:cNvContentPartPr/>
                <p14:nvPr/>
              </p14:nvContentPartPr>
              <p14:xfrm>
                <a:off x="3400127" y="2403028"/>
                <a:ext cx="319680" cy="526680"/>
              </p14:xfrm>
            </p:contentPart>
          </mc:Choice>
          <mc:Fallback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18AC15EE-1345-28B8-88EA-9DA67DD0C6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1127" y="2394028"/>
                  <a:ext cx="3373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C7A2BD78-138B-E58C-D8FA-01F3D8556B04}"/>
                    </a:ext>
                  </a:extLst>
                </p14:cNvPr>
                <p14:cNvContentPartPr/>
                <p14:nvPr/>
              </p14:nvContentPartPr>
              <p14:xfrm>
                <a:off x="3302207" y="2281348"/>
                <a:ext cx="466560" cy="678960"/>
              </p14:xfrm>
            </p:contentPart>
          </mc:Choice>
          <mc:Fallback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C7A2BD78-138B-E58C-D8FA-01F3D8556B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93567" y="2272348"/>
                  <a:ext cx="484200" cy="69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2642AFC-4AF5-D648-B222-08C94FA8081A}"/>
              </a:ext>
            </a:extLst>
          </p:cNvPr>
          <p:cNvGrpSpPr/>
          <p:nvPr/>
        </p:nvGrpSpPr>
        <p:grpSpPr>
          <a:xfrm>
            <a:off x="7146287" y="2210428"/>
            <a:ext cx="502200" cy="651240"/>
            <a:chOff x="7146287" y="2210428"/>
            <a:chExt cx="50220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68B55E59-0ABF-2780-EDCD-F14EDB027754}"/>
                    </a:ext>
                  </a:extLst>
                </p14:cNvPr>
                <p14:cNvContentPartPr/>
                <p14:nvPr/>
              </p14:nvContentPartPr>
              <p14:xfrm>
                <a:off x="7146287" y="2278468"/>
                <a:ext cx="502200" cy="57996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68B55E59-0ABF-2780-EDCD-F14EDB0277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37287" y="2269828"/>
                  <a:ext cx="5198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2BDA0596-854A-79E9-241D-8FA6F7CBABA3}"/>
                    </a:ext>
                  </a:extLst>
                </p14:cNvPr>
                <p14:cNvContentPartPr/>
                <p14:nvPr/>
              </p14:nvContentPartPr>
              <p14:xfrm>
                <a:off x="7261487" y="2210428"/>
                <a:ext cx="266400" cy="651240"/>
              </p14:xfrm>
            </p:contentPart>
          </mc:Choice>
          <mc:Fallback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2BDA0596-854A-79E9-241D-8FA6F7CBAB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52847" y="2201428"/>
                  <a:ext cx="28404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118EC97-4B00-FA45-52C0-D4FD4981273E}"/>
              </a:ext>
            </a:extLst>
          </p:cNvPr>
          <p:cNvGrpSpPr/>
          <p:nvPr/>
        </p:nvGrpSpPr>
        <p:grpSpPr>
          <a:xfrm>
            <a:off x="754127" y="4127788"/>
            <a:ext cx="356040" cy="417240"/>
            <a:chOff x="754127" y="4127788"/>
            <a:chExt cx="35604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55BA04DD-BBE8-09DC-F618-1A733D191140}"/>
                    </a:ext>
                  </a:extLst>
                </p14:cNvPr>
                <p14:cNvContentPartPr/>
                <p14:nvPr/>
              </p14:nvContentPartPr>
              <p14:xfrm>
                <a:off x="754127" y="4235068"/>
                <a:ext cx="356040" cy="309960"/>
              </p14:xfrm>
            </p:contentPart>
          </mc:Choice>
          <mc:Fallback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55BA04DD-BBE8-09DC-F618-1A733D1911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487" y="4226428"/>
                  <a:ext cx="373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758A477E-3A5C-07AC-3DAE-629E9F0B76C6}"/>
                    </a:ext>
                  </a:extLst>
                </p14:cNvPr>
                <p14:cNvContentPartPr/>
                <p14:nvPr/>
              </p14:nvContentPartPr>
              <p14:xfrm>
                <a:off x="780767" y="4127788"/>
                <a:ext cx="274680" cy="256680"/>
              </p14:xfrm>
            </p:contentPart>
          </mc:Choice>
          <mc:Fallback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758A477E-3A5C-07AC-3DAE-629E9F0B76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1767" y="4119148"/>
                  <a:ext cx="29232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0A69C642-01B5-B992-78F2-71499B91B673}"/>
                  </a:ext>
                </a:extLst>
              </p14:cNvPr>
              <p14:cNvContentPartPr/>
              <p14:nvPr/>
            </p14:nvContentPartPr>
            <p14:xfrm>
              <a:off x="10981367" y="1535788"/>
              <a:ext cx="675360" cy="1381320"/>
            </p14:xfrm>
          </p:contentPart>
        </mc:Choice>
        <mc:Fallback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0A69C642-01B5-B992-78F2-71499B91B6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72367" y="1526788"/>
                <a:ext cx="693000" cy="13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64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vitek: svislý 4">
            <a:extLst>
              <a:ext uri="{FF2B5EF4-FFF2-40B4-BE49-F238E27FC236}">
                <a16:creationId xmlns:a16="http://schemas.microsoft.com/office/drawing/2014/main" id="{EB430A17-5046-173C-ED4D-A73168EA375F}"/>
              </a:ext>
            </a:extLst>
          </p:cNvPr>
          <p:cNvSpPr/>
          <p:nvPr/>
        </p:nvSpPr>
        <p:spPr>
          <a:xfrm>
            <a:off x="419100" y="593232"/>
            <a:ext cx="5676900" cy="53503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7A44E4-ADF4-B33C-660D-AB02D186F8C2}"/>
              </a:ext>
            </a:extLst>
          </p:cNvPr>
          <p:cNvSpPr txBox="1"/>
          <p:nvPr/>
        </p:nvSpPr>
        <p:spPr>
          <a:xfrm>
            <a:off x="1383238" y="1897125"/>
            <a:ext cx="3559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Dlouhodobá nesprávná údržba srsti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Paraziti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Fénování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Dredy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Nevhodně zvolený šampon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Nesprávné hřebeny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Špatná technika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Nevyvážená a nesprávná strava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Časté mytí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E317F5C-EA7E-B644-4CD0-6E1184AD0305}"/>
              </a:ext>
            </a:extLst>
          </p:cNvPr>
          <p:cNvSpPr txBox="1"/>
          <p:nvPr/>
        </p:nvSpPr>
        <p:spPr>
          <a:xfrm>
            <a:off x="2276197" y="622012"/>
            <a:ext cx="340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chemeClr val="bg1"/>
                </a:solidFill>
              </a:rPr>
              <a:t>Co srsti škodí? </a:t>
            </a:r>
          </a:p>
        </p:txBody>
      </p:sp>
      <p:pic>
        <p:nvPicPr>
          <p:cNvPr id="10" name="Obrázek 9" descr="Obsah obrázku sušička, spotřebič&#10;&#10;Popis byl vytvořen automaticky">
            <a:extLst>
              <a:ext uri="{FF2B5EF4-FFF2-40B4-BE49-F238E27FC236}">
                <a16:creationId xmlns:a16="http://schemas.microsoft.com/office/drawing/2014/main" id="{C5CE0A5A-0263-4F87-6655-DF9679680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6996"/>
            <a:ext cx="5519878" cy="27425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19CAF9E8-DA18-8349-16C6-19C9D82A377B}"/>
                  </a:ext>
                </a:extLst>
              </p14:cNvPr>
              <p14:cNvContentPartPr/>
              <p14:nvPr/>
            </p14:nvContentPartPr>
            <p14:xfrm>
              <a:off x="6613487" y="1926748"/>
              <a:ext cx="2022120" cy="247680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19CAF9E8-DA18-8349-16C6-19C9D82A37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9847" y="1818748"/>
                <a:ext cx="2129760" cy="26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9963F20E-682B-0A06-B431-D4E02D423E6F}"/>
                  </a:ext>
                </a:extLst>
              </p14:cNvPr>
              <p14:cNvContentPartPr/>
              <p14:nvPr/>
            </p14:nvContentPartPr>
            <p14:xfrm>
              <a:off x="6302807" y="1926028"/>
              <a:ext cx="3125520" cy="22204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9963F20E-682B-0A06-B431-D4E02D423E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8807" y="1818028"/>
                <a:ext cx="3233160" cy="24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2A425F9-2C9E-2992-00C7-3EEBEDDB8D24}"/>
                  </a:ext>
                </a:extLst>
              </p14:cNvPr>
              <p14:cNvContentPartPr/>
              <p14:nvPr/>
            </p14:nvContentPartPr>
            <p14:xfrm>
              <a:off x="9436607" y="1687348"/>
              <a:ext cx="2059920" cy="24674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2A425F9-2C9E-2992-00C7-3EEBEDDB8D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2967" y="1579708"/>
                <a:ext cx="2167560" cy="26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68327C95-6B27-9A43-36E8-61A1BA11DC1C}"/>
                  </a:ext>
                </a:extLst>
              </p14:cNvPr>
              <p14:cNvContentPartPr/>
              <p14:nvPr/>
            </p14:nvContentPartPr>
            <p14:xfrm>
              <a:off x="9196847" y="1828108"/>
              <a:ext cx="2635920" cy="23756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68327C95-6B27-9A43-36E8-61A1BA11DC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42847" y="1720468"/>
                <a:ext cx="2743560" cy="25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90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47DF75A-CAB2-5900-1F87-4A7DFC5C65A9}"/>
              </a:ext>
            </a:extLst>
          </p:cNvPr>
          <p:cNvSpPr txBox="1"/>
          <p:nvPr/>
        </p:nvSpPr>
        <p:spPr>
          <a:xfrm>
            <a:off x="2399234" y="2073715"/>
            <a:ext cx="6935759" cy="2993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8800" b="1" dirty="0">
                <a:solidFill>
                  <a:schemeClr val="bg1"/>
                </a:solidFill>
                <a:ea typeface="+mj-ea"/>
                <a:cs typeface="+mj-cs"/>
              </a:rPr>
              <a:t>PÉČE O</a:t>
            </a:r>
            <a:r>
              <a:rPr lang="en-US" sz="8800" b="1" kern="1200" dirty="0">
                <a:solidFill>
                  <a:schemeClr val="bg1"/>
                </a:solidFill>
                <a:ea typeface="+mj-ea"/>
                <a:cs typeface="+mj-cs"/>
              </a:rPr>
              <a:t> SRST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7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097F93B-279F-26FD-02B0-3C5E1A004CB5}"/>
              </a:ext>
            </a:extLst>
          </p:cNvPr>
          <p:cNvSpPr txBox="1"/>
          <p:nvPr/>
        </p:nvSpPr>
        <p:spPr>
          <a:xfrm>
            <a:off x="2399234" y="2073715"/>
            <a:ext cx="6935759" cy="2993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bg1"/>
                </a:solidFill>
                <a:ea typeface="+mj-ea"/>
                <a:cs typeface="+mj-cs"/>
              </a:rPr>
              <a:t>ÚPRAVA SRSTI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6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305BD65-C0E0-40F9-B0EC-A62DFC36455F}"/>
              </a:ext>
            </a:extLst>
          </p:cNvPr>
          <p:cNvSpPr txBox="1"/>
          <p:nvPr/>
        </p:nvSpPr>
        <p:spPr>
          <a:xfrm>
            <a:off x="223283" y="0"/>
            <a:ext cx="1196871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Jak nejlépe připravit sebe i </a:t>
            </a:r>
            <a:r>
              <a:rPr lang="cs-CZ" sz="3200" b="1" u="sng" dirty="0" err="1"/>
              <a:t>lagottku</a:t>
            </a:r>
            <a:r>
              <a:rPr lang="cs-CZ" sz="3200" b="1" u="sng" dirty="0"/>
              <a:t> na stříhání? – </a:t>
            </a:r>
            <a:r>
              <a:rPr lang="cs-CZ" sz="3200" b="1" u="sng" dirty="0">
                <a:highlight>
                  <a:srgbClr val="00FF00"/>
                </a:highlight>
              </a:rPr>
              <a:t>STANDARD </a:t>
            </a:r>
          </a:p>
          <a:p>
            <a:endParaRPr lang="cs-CZ" sz="2000" b="1" u="sng" dirty="0"/>
          </a:p>
          <a:p>
            <a:pPr marL="457200" indent="-457200">
              <a:buAutoNum type="arabicParenR"/>
            </a:pPr>
            <a:r>
              <a:rPr lang="cs-CZ" sz="2000" b="1" dirty="0">
                <a:solidFill>
                  <a:srgbClr val="FF0000"/>
                </a:solidFill>
              </a:rPr>
              <a:t>Začít už od prvního dne, </a:t>
            </a:r>
            <a:r>
              <a:rPr lang="cs-CZ" sz="2000" b="1" u="sng" dirty="0">
                <a:solidFill>
                  <a:srgbClr val="FF0000"/>
                </a:solidFill>
              </a:rPr>
              <a:t>DŮSLEDNOST</a:t>
            </a:r>
          </a:p>
          <a:p>
            <a:pPr marL="457200" indent="-457200">
              <a:buAutoNum type="arabicParenR"/>
            </a:pPr>
            <a:r>
              <a:rPr lang="cs-CZ" sz="2000" b="1" dirty="0">
                <a:solidFill>
                  <a:srgbClr val="FF0000"/>
                </a:solidFill>
              </a:rPr>
              <a:t>Být </a:t>
            </a:r>
            <a:r>
              <a:rPr lang="cs-CZ" sz="2000" b="1" u="sng" dirty="0">
                <a:solidFill>
                  <a:srgbClr val="FF0000"/>
                </a:solidFill>
              </a:rPr>
              <a:t>vždy pozitivně </a:t>
            </a:r>
            <a:r>
              <a:rPr lang="cs-CZ" sz="2000" b="1" dirty="0">
                <a:solidFill>
                  <a:srgbClr val="FF0000"/>
                </a:solidFill>
              </a:rPr>
              <a:t>naladěn, </a:t>
            </a:r>
            <a:r>
              <a:rPr lang="cs-CZ" sz="2000" b="1" u="sng" dirty="0">
                <a:solidFill>
                  <a:srgbClr val="FF0000"/>
                </a:solidFill>
              </a:rPr>
              <a:t>KLID</a:t>
            </a:r>
          </a:p>
          <a:p>
            <a:pPr marL="457200" indent="-457200">
              <a:buAutoNum type="arabicParenR"/>
            </a:pPr>
            <a:r>
              <a:rPr lang="cs-CZ" sz="2000" dirty="0"/>
              <a:t>Naučit </a:t>
            </a:r>
            <a:r>
              <a:rPr lang="cs-CZ" sz="2000" u="sng" dirty="0"/>
              <a:t>manipulaci na stole </a:t>
            </a:r>
            <a:r>
              <a:rPr lang="cs-CZ" sz="2000" dirty="0"/>
              <a:t>– jednak kvůli bezpečnosti, jednak kvůli snadnější a zábavnější práci pro obě strany</a:t>
            </a:r>
          </a:p>
          <a:p>
            <a:pPr marL="457200" indent="-457200">
              <a:buAutoNum type="arabicParenR"/>
            </a:pPr>
            <a:r>
              <a:rPr lang="cs-CZ" sz="2000" u="sng" dirty="0"/>
              <a:t>Zvykat</a:t>
            </a:r>
            <a:r>
              <a:rPr lang="cs-CZ" sz="2000" dirty="0"/>
              <a:t> na </a:t>
            </a:r>
            <a:r>
              <a:rPr lang="cs-CZ" sz="2000" u="sng" dirty="0"/>
              <a:t>hřebeny a zvuk strojku</a:t>
            </a:r>
            <a:r>
              <a:rPr lang="cs-CZ" sz="2000" dirty="0"/>
              <a:t>, příp. i </a:t>
            </a:r>
            <a:r>
              <a:rPr lang="cs-CZ" sz="2000" u="sng" dirty="0"/>
              <a:t>stříhání drápků </a:t>
            </a:r>
            <a:r>
              <a:rPr lang="cs-CZ" sz="2000" dirty="0"/>
              <a:t>a samozřejmě </a:t>
            </a:r>
            <a:r>
              <a:rPr lang="cs-CZ" sz="2000" u="sng" dirty="0"/>
              <a:t>trhání chloupků z uší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2000" b="1" i="1" dirty="0">
                <a:highlight>
                  <a:srgbClr val="00FFFF"/>
                </a:highlight>
              </a:rPr>
              <a:t>Srst je potřeba udržovat stále v kondici = rozčesanou, bez dredů (před vstupem do vody – rozčesat!), klidně i na krátko (cca 0,6 cm) </a:t>
            </a:r>
          </a:p>
          <a:p>
            <a:endParaRPr lang="cs-CZ" sz="2000" u="sng" dirty="0"/>
          </a:p>
          <a:p>
            <a:pPr algn="ctr"/>
            <a:r>
              <a:rPr lang="cs-CZ" sz="2000" u="sng" dirty="0">
                <a:highlight>
                  <a:srgbClr val="FFFF00"/>
                </a:highlight>
              </a:rPr>
              <a:t>TRÉNOVAT KAŽDÝ DEN CHVILIČKU – </a:t>
            </a:r>
            <a:r>
              <a:rPr lang="cs-CZ" sz="2000" b="1" u="sng" dirty="0">
                <a:highlight>
                  <a:srgbClr val="FFFF00"/>
                </a:highlight>
              </a:rPr>
              <a:t>MAX. 10 MINUT</a:t>
            </a:r>
            <a:r>
              <a:rPr lang="cs-CZ" sz="2000" u="sng" dirty="0">
                <a:highlight>
                  <a:srgbClr val="FFFF00"/>
                </a:highlight>
              </a:rPr>
              <a:t>/DEN </a:t>
            </a:r>
          </a:p>
          <a:p>
            <a:pPr marL="457200" indent="-457200">
              <a:buAutoNum type="arabicParenR"/>
            </a:pPr>
            <a:endParaRPr lang="cs-CZ" sz="2000" dirty="0"/>
          </a:p>
          <a:p>
            <a:pPr marL="457200" indent="-457200">
              <a:buAutoNum type="arabicParenR" startAt="4"/>
            </a:pPr>
            <a:r>
              <a:rPr lang="cs-CZ" sz="2000" dirty="0"/>
              <a:t>Na </a:t>
            </a:r>
            <a:r>
              <a:rPr lang="cs-CZ" sz="2000" u="sng" dirty="0"/>
              <a:t>dredy</a:t>
            </a:r>
            <a:r>
              <a:rPr lang="cs-CZ" sz="2000" dirty="0"/>
              <a:t> používat </a:t>
            </a:r>
            <a:r>
              <a:rPr lang="cs-CZ" sz="2000" u="sng" dirty="0"/>
              <a:t>prořezávač</a:t>
            </a:r>
            <a:r>
              <a:rPr lang="cs-CZ" sz="2000" dirty="0"/>
              <a:t>, aby to nebolelo</a:t>
            </a:r>
          </a:p>
          <a:p>
            <a:pPr marL="457200" indent="-457200">
              <a:buAutoNum type="arabicParenR" startAt="4"/>
            </a:pPr>
            <a:r>
              <a:rPr lang="cs-CZ" sz="2000" dirty="0"/>
              <a:t>Používat nejlépe </a:t>
            </a:r>
            <a:r>
              <a:rPr lang="cs-CZ" sz="2000" u="sng" dirty="0"/>
              <a:t>hydratující šampon s kokosovým základem (nebo alespoň kokosovou složkou), aloe vera, nejlépe bez nějaké velké </a:t>
            </a:r>
            <a:r>
              <a:rPr lang="cs-CZ" sz="2000" u="sng" dirty="0" err="1"/>
              <a:t>parfumace</a:t>
            </a:r>
            <a:r>
              <a:rPr lang="cs-CZ" sz="2000" dirty="0"/>
              <a:t> - pro lepší strukturu, výživu a kvalitu srsti i v budoucnosti</a:t>
            </a:r>
          </a:p>
          <a:p>
            <a:endParaRPr lang="cs-CZ" sz="2000" dirty="0"/>
          </a:p>
          <a:p>
            <a:pPr algn="ctr"/>
            <a:r>
              <a:rPr lang="cs-CZ" sz="2000" dirty="0">
                <a:highlight>
                  <a:srgbClr val="FFFF00"/>
                </a:highlight>
              </a:rPr>
              <a:t>SRST SE </a:t>
            </a:r>
            <a:r>
              <a:rPr lang="cs-CZ" sz="2000" b="1" dirty="0">
                <a:highlight>
                  <a:srgbClr val="FFFF00"/>
                </a:highlight>
              </a:rPr>
              <a:t>NESMÍ FÉNOVAT</a:t>
            </a:r>
            <a:r>
              <a:rPr lang="cs-CZ" sz="2000" dirty="0">
                <a:highlight>
                  <a:srgbClr val="FFFF00"/>
                </a:highlight>
              </a:rPr>
              <a:t>, VŽDY NECHAT </a:t>
            </a:r>
            <a:r>
              <a:rPr lang="cs-CZ" sz="2000" b="1" dirty="0">
                <a:highlight>
                  <a:srgbClr val="FFFF00"/>
                </a:highlight>
              </a:rPr>
              <a:t>PŘIROZENĚ USCHNOUT</a:t>
            </a:r>
          </a:p>
          <a:p>
            <a:pPr algn="ctr"/>
            <a:r>
              <a:rPr lang="cs-CZ" sz="2000" b="1" dirty="0">
                <a:highlight>
                  <a:srgbClr val="FFFF00"/>
                </a:highlight>
              </a:rPr>
              <a:t>(a vytřít nejlépe </a:t>
            </a:r>
            <a:r>
              <a:rPr lang="cs-CZ" sz="2000" b="1" dirty="0" err="1">
                <a:highlight>
                  <a:srgbClr val="FFFF00"/>
                </a:highlight>
              </a:rPr>
              <a:t>frote</a:t>
            </a:r>
            <a:r>
              <a:rPr lang="cs-CZ" sz="2000" b="1" dirty="0">
                <a:highlight>
                  <a:srgbClr val="FFFF00"/>
                </a:highlight>
              </a:rPr>
              <a:t> ručníkem)</a:t>
            </a:r>
          </a:p>
          <a:p>
            <a:pPr algn="ctr"/>
            <a:endParaRPr lang="cs-CZ" sz="2000" b="1" dirty="0">
              <a:highlight>
                <a:srgbClr val="FFFF00"/>
              </a:highlight>
            </a:endParaRPr>
          </a:p>
          <a:p>
            <a:r>
              <a:rPr lang="cs-CZ" sz="2000" b="1" i="1" dirty="0"/>
              <a:t>Postupovat v tomto pořadí </a:t>
            </a:r>
            <a:r>
              <a:rPr lang="cs-CZ" sz="2000" b="1" i="1" dirty="0">
                <a:solidFill>
                  <a:srgbClr val="FF0000"/>
                </a:solidFill>
              </a:rPr>
              <a:t>– </a:t>
            </a:r>
            <a:r>
              <a:rPr lang="cs-CZ" sz="2000" b="1" i="1" u="sng" dirty="0">
                <a:solidFill>
                  <a:srgbClr val="FF0000"/>
                </a:solidFill>
              </a:rPr>
              <a:t>VŠE VŽDY </a:t>
            </a:r>
            <a:r>
              <a:rPr lang="cs-CZ" sz="2000" b="1" i="1" u="sng" dirty="0">
                <a:solidFill>
                  <a:srgbClr val="00B050"/>
                </a:solidFill>
              </a:rPr>
              <a:t>DEN PŘED </a:t>
            </a:r>
            <a:r>
              <a:rPr lang="cs-CZ" sz="2000" b="1" i="1" u="sng" dirty="0">
                <a:solidFill>
                  <a:srgbClr val="FF0000"/>
                </a:solidFill>
              </a:rPr>
              <a:t>STŘÍHÁNÍM</a:t>
            </a:r>
            <a:r>
              <a:rPr lang="cs-CZ" sz="2000" b="1" i="1" dirty="0"/>
              <a:t>: </a:t>
            </a:r>
          </a:p>
          <a:p>
            <a:pPr marL="342900" indent="-342900">
              <a:buFontTx/>
              <a:buChar char="-"/>
            </a:pPr>
            <a:r>
              <a:rPr lang="cs-CZ" sz="2000" b="1" u="sng" dirty="0"/>
              <a:t>Nejprve pořádně rozčesat </a:t>
            </a:r>
            <a:r>
              <a:rPr lang="cs-CZ" sz="2000" b="1" dirty="0"/>
              <a:t>– aby nebyl žádný dred a hřeben se nezasekával v srsti</a:t>
            </a:r>
          </a:p>
          <a:p>
            <a:pPr marL="342900" indent="-342900">
              <a:buFontTx/>
              <a:buChar char="-"/>
            </a:pPr>
            <a:r>
              <a:rPr lang="cs-CZ" sz="2000" b="1" dirty="0"/>
              <a:t>Poté </a:t>
            </a:r>
            <a:r>
              <a:rPr lang="cs-CZ" sz="2000" b="1" u="sng" dirty="0"/>
              <a:t>vykoupat a nechat uschnout </a:t>
            </a:r>
            <a:r>
              <a:rPr lang="cs-CZ" sz="2000" b="1" dirty="0"/>
              <a:t>– nefénovat pouze vytřít ručníkem</a:t>
            </a:r>
          </a:p>
          <a:p>
            <a:endParaRPr lang="cs-CZ" sz="20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7349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FF938DF-1DD8-BA89-4314-CFA359397072}"/>
              </a:ext>
            </a:extLst>
          </p:cNvPr>
          <p:cNvSpPr txBox="1"/>
          <p:nvPr/>
        </p:nvSpPr>
        <p:spPr>
          <a:xfrm>
            <a:off x="431122" y="388239"/>
            <a:ext cx="1147882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</a:rPr>
              <a:t>Výhody péče </a:t>
            </a:r>
            <a:r>
              <a:rPr lang="cs-CZ" sz="2800" b="1" dirty="0"/>
              <a:t>o srst a její kvalitu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Srst bez velkého množství dredů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Správná funkčnost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Pružnost pokožky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Lepší termoregulace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Naučené chování lze aplikovat např. u veterináře, na výstavě, celkově při nejrůznějších situacích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Menší náročnost údržby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Snížené riziko napadení ektoparazity a jejich dalšího množení </a:t>
            </a:r>
          </a:p>
          <a:p>
            <a:endParaRPr lang="cs-CZ" dirty="0"/>
          </a:p>
          <a:p>
            <a:r>
              <a:rPr lang="cs-CZ" sz="2800" b="1" dirty="0">
                <a:solidFill>
                  <a:srgbClr val="FF0000"/>
                </a:solidFill>
              </a:rPr>
              <a:t>Nevýhody zanedbání péče</a:t>
            </a:r>
            <a:r>
              <a:rPr lang="cs-CZ" sz="2800" b="1" dirty="0"/>
              <a:t> o srst a její kvalitu 	-&gt; </a:t>
            </a:r>
            <a:r>
              <a:rPr lang="cs-CZ" sz="2800" b="1" u="sng" dirty="0">
                <a:highlight>
                  <a:srgbClr val="00FFFF"/>
                </a:highlight>
              </a:rPr>
              <a:t>PSA NEOBLÍKEJTE!!!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Zadredovaná</a:t>
            </a:r>
            <a:r>
              <a:rPr lang="cs-CZ" dirty="0"/>
              <a:t>, nefunkční srst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Zhoršení termoregulace – přehřívání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Dehydratace pokožky („zapařování“ srsti – dredů) + ztráta pružnosti pokožky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Nekvalitní srst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Semeniště všemožných ektoparazitů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Alopecie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Záněty v uších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Bolestivé vyčesávání dredů -&gt; nechuť spolupracovat</a:t>
            </a:r>
          </a:p>
          <a:p>
            <a:r>
              <a:rPr lang="cs-CZ" dirty="0"/>
              <a:t>=&gt; drbání, vykousávání, kožní problémy, infekce….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 descr="Obsah obrázku pes, země, hnědá, exteriér&#10;&#10;Popis byl vytvořen automaticky">
            <a:extLst>
              <a:ext uri="{FF2B5EF4-FFF2-40B4-BE49-F238E27FC236}">
                <a16:creationId xmlns:a16="http://schemas.microsoft.com/office/drawing/2014/main" id="{3D2DBDC5-F1D8-4771-7468-C39A8C34E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654829"/>
            <a:ext cx="3657600" cy="15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DD428CF-427A-1022-1C50-A7262D180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35" y="95602"/>
            <a:ext cx="3127797" cy="19205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95D76E2-0B4E-841D-67D6-CE5DF89A0F9F}"/>
              </a:ext>
            </a:extLst>
          </p:cNvPr>
          <p:cNvSpPr txBox="1"/>
          <p:nvPr/>
        </p:nvSpPr>
        <p:spPr>
          <a:xfrm>
            <a:off x="340189" y="270029"/>
            <a:ext cx="107952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Jak můžeme podpořit kvalitu srsti?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Výběrem dobré genetiky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Kvalitní, vyváženou stravou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Potrava bez obsahu lepku, sóji, dochucovadel, solí,…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b="1" u="sng" dirty="0"/>
              <a:t>Doplňky stravy </a:t>
            </a:r>
            <a:r>
              <a:rPr lang="cs-CZ" dirty="0"/>
              <a:t>– keratin, rybí = lososový, tresčí (omega-3,6) a rostlinné oleje (lněný, olivový, kokosový, slunečnicový), minerály (Zn, </a:t>
            </a:r>
            <a:r>
              <a:rPr lang="cs-CZ" dirty="0" err="1"/>
              <a:t>Fe</a:t>
            </a:r>
            <a:r>
              <a:rPr lang="cs-CZ" dirty="0"/>
              <a:t>, I, P), vitamíny - biotin (vit. H); </a:t>
            </a:r>
            <a:r>
              <a:rPr lang="cs-CZ" dirty="0" err="1"/>
              <a:t>pangamin</a:t>
            </a:r>
            <a:r>
              <a:rPr lang="cs-CZ" dirty="0"/>
              <a:t> – pivovarské kvasnice, bentonit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b="1" u="sng" dirty="0"/>
              <a:t>Mořské řasy </a:t>
            </a:r>
            <a:r>
              <a:rPr lang="cs-CZ" dirty="0"/>
              <a:t>– </a:t>
            </a:r>
            <a:r>
              <a:rPr lang="cs-CZ" dirty="0" err="1"/>
              <a:t>wakame</a:t>
            </a:r>
            <a:r>
              <a:rPr lang="cs-CZ" dirty="0"/>
              <a:t>, kombu, </a:t>
            </a:r>
            <a:r>
              <a:rPr lang="cs-CZ" dirty="0" err="1"/>
              <a:t>spirulina</a:t>
            </a:r>
            <a:r>
              <a:rPr lang="cs-CZ" dirty="0"/>
              <a:t>, </a:t>
            </a:r>
            <a:r>
              <a:rPr lang="cs-CZ" dirty="0" err="1"/>
              <a:t>kelp</a:t>
            </a:r>
            <a:r>
              <a:rPr lang="cs-CZ" dirty="0"/>
              <a:t>(a) a </a:t>
            </a:r>
            <a:r>
              <a:rPr lang="cs-CZ" dirty="0" err="1"/>
              <a:t>chlorella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b="1" u="sng" dirty="0"/>
              <a:t>Probiotika + </a:t>
            </a:r>
            <a:r>
              <a:rPr lang="cs-CZ" b="1" u="sng" dirty="0" err="1"/>
              <a:t>prebiotika</a:t>
            </a:r>
            <a:r>
              <a:rPr lang="cs-CZ" b="1" u="sng" dirty="0"/>
              <a:t> </a:t>
            </a:r>
            <a:r>
              <a:rPr lang="cs-CZ" dirty="0"/>
              <a:t>(čekanka, banány, jablka, pampeliška), např. </a:t>
            </a:r>
            <a:r>
              <a:rPr lang="cs-CZ" dirty="0" err="1"/>
              <a:t>protexin</a:t>
            </a:r>
            <a:r>
              <a:rPr lang="cs-CZ" dirty="0"/>
              <a:t> – dlouhodobě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Kvalitním šamponem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Pravidelnou kontrolou srsti a pravidelným česáním -&gt; provzdušnění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Občasným koupáním; je potřeba nechat srst pracovat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Mandlové, </a:t>
            </a:r>
            <a:r>
              <a:rPr lang="cs-CZ" dirty="0" err="1"/>
              <a:t>arganové</a:t>
            </a:r>
            <a:r>
              <a:rPr lang="cs-CZ" dirty="0"/>
              <a:t>, kokosové oleje -&gt; vmasírovat do pokožky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3311BA-43D9-1E11-7AE0-8DAD7EB0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4215479"/>
            <a:ext cx="2238374" cy="2238374"/>
          </a:xfrm>
          <a:prstGeom prst="rect">
            <a:avLst/>
          </a:prstGeom>
        </p:spPr>
      </p:pic>
      <p:pic>
        <p:nvPicPr>
          <p:cNvPr id="8" name="Obrázek 7" descr="Obsah obrázku květina, rostlina&#10;&#10;Popis byl vytvořen automaticky">
            <a:extLst>
              <a:ext uri="{FF2B5EF4-FFF2-40B4-BE49-F238E27FC236}">
                <a16:creationId xmlns:a16="http://schemas.microsoft.com/office/drawing/2014/main" id="{33FCB250-12D6-A9FC-F0E2-821F79C85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59" y="3454065"/>
            <a:ext cx="4559826" cy="2886766"/>
          </a:xfrm>
          <a:prstGeom prst="rect">
            <a:avLst/>
          </a:prstGeom>
        </p:spPr>
      </p:pic>
      <p:pic>
        <p:nvPicPr>
          <p:cNvPr id="15" name="Obrázek 14" descr="Obsah obrázku hrníček, káva, jídlo, kobliha&#10;&#10;Popis byl vytvořen automaticky">
            <a:extLst>
              <a:ext uri="{FF2B5EF4-FFF2-40B4-BE49-F238E27FC236}">
                <a16:creationId xmlns:a16="http://schemas.microsoft.com/office/drawing/2014/main" id="{A6A02512-E20B-6675-3833-556387DBD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28" y="4215479"/>
            <a:ext cx="3433089" cy="2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8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mísa, zelená, nápoje, zelenina&#10;&#10;Popis byl vytvořen automaticky">
            <a:extLst>
              <a:ext uri="{FF2B5EF4-FFF2-40B4-BE49-F238E27FC236}">
                <a16:creationId xmlns:a16="http://schemas.microsoft.com/office/drawing/2014/main" id="{E2BEDA0B-D975-6EF2-4503-38CECCC03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r="7684" b="-4"/>
          <a:stretch/>
        </p:blipFill>
        <p:spPr>
          <a:xfrm>
            <a:off x="398424" y="321733"/>
            <a:ext cx="3247100" cy="2748958"/>
          </a:xfrm>
          <a:prstGeom prst="rect">
            <a:avLst/>
          </a:prstGeom>
        </p:spPr>
      </p:pic>
      <p:sp>
        <p:nvSpPr>
          <p:cNvPr id="2060" name="Rectangle 205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ovový hřeben na psy Oster OSA 928-14 | Chovatelské potřeby pro psy a kočky  - Chytrypes.cz">
            <a:extLst>
              <a:ext uri="{FF2B5EF4-FFF2-40B4-BE49-F238E27FC236}">
                <a16:creationId xmlns:a16="http://schemas.microsoft.com/office/drawing/2014/main" id="{163CC98B-EC49-EA60-4243-648E0F473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23163" b="2"/>
          <a:stretch/>
        </p:blipFill>
        <p:spPr bwMode="auto">
          <a:xfrm>
            <a:off x="4469728" y="321734"/>
            <a:ext cx="3252544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AFDA32C-E8A9-4A1B-F14C-06FA0CACF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r="19413" b="-1"/>
          <a:stretch/>
        </p:blipFill>
        <p:spPr>
          <a:xfrm>
            <a:off x="9387345" y="321733"/>
            <a:ext cx="1610958" cy="2752344"/>
          </a:xfrm>
          <a:prstGeom prst="rect">
            <a:avLst/>
          </a:prstGeom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790AA1-0911-92DE-909C-16E41701D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8" y="3783923"/>
            <a:ext cx="2752344" cy="27523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8182BA-4D5A-9487-5921-07FB1ED8B2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r="-1" b="5798"/>
          <a:stretch/>
        </p:blipFill>
        <p:spPr>
          <a:xfrm>
            <a:off x="4507777" y="3783923"/>
            <a:ext cx="3242203" cy="2752344"/>
          </a:xfrm>
          <a:prstGeom prst="rect">
            <a:avLst/>
          </a:prstGeom>
        </p:spPr>
      </p:pic>
      <p:pic>
        <p:nvPicPr>
          <p:cNvPr id="4" name="Picture 2" descr="Zázrak z moře: řasy jsou nejzdravější zeleninou - iDNES.cz">
            <a:extLst>
              <a:ext uri="{FF2B5EF4-FFF2-40B4-BE49-F238E27FC236}">
                <a16:creationId xmlns:a16="http://schemas.microsoft.com/office/drawing/2014/main" id="{190767FC-5889-3FF3-6643-E1F3239E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8934" b="-3"/>
          <a:stretch/>
        </p:blipFill>
        <p:spPr bwMode="auto">
          <a:xfrm>
            <a:off x="8567348" y="3783923"/>
            <a:ext cx="3251120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DE46132-188F-DA78-1495-DBF99DFC815B}"/>
              </a:ext>
            </a:extLst>
          </p:cNvPr>
          <p:cNvSpPr txBox="1"/>
          <p:nvPr/>
        </p:nvSpPr>
        <p:spPr>
          <a:xfrm>
            <a:off x="1099632" y="6166935"/>
            <a:ext cx="200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Bentonit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605F5C9-51A1-3216-67B7-FD7DE4889BF4}"/>
              </a:ext>
            </a:extLst>
          </p:cNvPr>
          <p:cNvSpPr txBox="1"/>
          <p:nvPr/>
        </p:nvSpPr>
        <p:spPr>
          <a:xfrm>
            <a:off x="9538615" y="6351601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arame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33C5558-2BEC-C5CA-98D9-625590FF801C}"/>
              </a:ext>
            </a:extLst>
          </p:cNvPr>
          <p:cNvSpPr txBox="1"/>
          <p:nvPr/>
        </p:nvSpPr>
        <p:spPr>
          <a:xfrm>
            <a:off x="1099632" y="3046892"/>
            <a:ext cx="1443998" cy="38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Chlorella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15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F28B9DE-CC55-49DE-9BCC-CDFF2B605DC0}"/>
              </a:ext>
            </a:extLst>
          </p:cNvPr>
          <p:cNvSpPr txBox="1"/>
          <p:nvPr/>
        </p:nvSpPr>
        <p:spPr>
          <a:xfrm>
            <a:off x="325876" y="353609"/>
            <a:ext cx="57701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Doporučená literatura</a:t>
            </a:r>
          </a:p>
          <a:p>
            <a:endParaRPr lang="cs-CZ" sz="3200" b="1" u="sng" dirty="0"/>
          </a:p>
          <a:p>
            <a:endParaRPr lang="cs-CZ" dirty="0"/>
          </a:p>
        </p:txBody>
      </p:sp>
      <p:pic>
        <p:nvPicPr>
          <p:cNvPr id="9" name="Obrázek 8" descr="Obsah obrázku text, pes, savci&#10;&#10;Popis byl vytvořen automaticky">
            <a:extLst>
              <a:ext uri="{FF2B5EF4-FFF2-40B4-BE49-F238E27FC236}">
                <a16:creationId xmlns:a16="http://schemas.microsoft.com/office/drawing/2014/main" id="{8D628E03-CC20-45D3-92AE-BA2354F28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4" y="1370032"/>
            <a:ext cx="5486400" cy="38160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4A8BBE3A-6766-4142-97C2-0E0F96289417}"/>
                  </a:ext>
                </a:extLst>
              </p14:cNvPr>
              <p14:cNvContentPartPr/>
              <p14:nvPr/>
            </p14:nvContentPartPr>
            <p14:xfrm>
              <a:off x="-870207" y="4500748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4A8BBE3A-6766-4142-97C2-0E0F962894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78847" y="44921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207A2AAF-55AD-4AFF-B07A-BA5011C10A79}"/>
                  </a:ext>
                </a:extLst>
              </p14:cNvPr>
              <p14:cNvContentPartPr/>
              <p14:nvPr/>
            </p14:nvContentPartPr>
            <p14:xfrm>
              <a:off x="-408687" y="2937988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207A2AAF-55AD-4AFF-B07A-BA5011C10A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17687" y="29293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081C90EA-A1A2-45CA-B817-329AAA560BFE}"/>
                  </a:ext>
                </a:extLst>
              </p14:cNvPr>
              <p14:cNvContentPartPr/>
              <p14:nvPr/>
            </p14:nvContentPartPr>
            <p14:xfrm>
              <a:off x="736473" y="2538748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081C90EA-A1A2-45CA-B817-329AAA560B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833" y="253010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 descr="Obsah obrázku text, pes, interiér, savci&#10;&#10;Popis byl vytvořen automaticky">
            <a:extLst>
              <a:ext uri="{FF2B5EF4-FFF2-40B4-BE49-F238E27FC236}">
                <a16:creationId xmlns:a16="http://schemas.microsoft.com/office/drawing/2014/main" id="{78ECBF35-E652-E506-7691-29230794A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71" y="1090850"/>
            <a:ext cx="3284129" cy="43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D40C78F-85CF-4961-CC77-DADD9C854DBD}"/>
              </a:ext>
            </a:extLst>
          </p:cNvPr>
          <p:cNvSpPr txBox="1"/>
          <p:nvPr/>
        </p:nvSpPr>
        <p:spPr>
          <a:xfrm>
            <a:off x="1126170" y="534694"/>
            <a:ext cx="9623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DĚKUJI ZA VÁŠ ČAS! </a:t>
            </a:r>
          </a:p>
          <a:p>
            <a:pPr algn="ctr"/>
            <a:endParaRPr lang="cs-CZ" sz="4400" dirty="0"/>
          </a:p>
        </p:txBody>
      </p:sp>
      <p:pic>
        <p:nvPicPr>
          <p:cNvPr id="4" name="Obrázek 3" descr="Obsah obrázku text, pes, savci&#10;&#10;Popis byl vytvořen automaticky">
            <a:extLst>
              <a:ext uri="{FF2B5EF4-FFF2-40B4-BE49-F238E27FC236}">
                <a16:creationId xmlns:a16="http://schemas.microsoft.com/office/drawing/2014/main" id="{21EEB355-8014-A876-B302-55F65B7F3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1" y="1532117"/>
            <a:ext cx="3651718" cy="47911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DE32191-EC1E-248D-5230-8E95AFA68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48" y="1636892"/>
            <a:ext cx="6351651" cy="42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4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3722E22-7D44-3EAB-BEC3-5E526248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0" y="1716746"/>
            <a:ext cx="1037297" cy="1037297"/>
          </a:xfrm>
          <a:prstGeom prst="rect">
            <a:avLst/>
          </a:prstGeom>
        </p:spPr>
      </p:pic>
      <p:pic>
        <p:nvPicPr>
          <p:cNvPr id="1026" name="Picture 2" descr="Podobné snímky, stock fotografie a vektory na téma Ikona vektoru e-mailu –  620273099 | Shutterstock">
            <a:extLst>
              <a:ext uri="{FF2B5EF4-FFF2-40B4-BE49-F238E27FC236}">
                <a16:creationId xmlns:a16="http://schemas.microsoft.com/office/drawing/2014/main" id="{A8337494-8FB2-98E6-2824-067CB52C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" y="2756068"/>
            <a:ext cx="1214277" cy="13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likace Facebook dostává redesign, mění ikonu i Messenger - Appliště">
            <a:extLst>
              <a:ext uri="{FF2B5EF4-FFF2-40B4-BE49-F238E27FC236}">
                <a16:creationId xmlns:a16="http://schemas.microsoft.com/office/drawing/2014/main" id="{7767C339-444A-8066-A15C-6F53C881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" y="4419435"/>
            <a:ext cx="887924" cy="8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D2B137F2-556C-CA91-AE53-9CB16B118EEA}"/>
              </a:ext>
            </a:extLst>
          </p:cNvPr>
          <p:cNvSpPr txBox="1"/>
          <p:nvPr/>
        </p:nvSpPr>
        <p:spPr>
          <a:xfrm>
            <a:off x="1730476" y="2093435"/>
            <a:ext cx="6836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/>
              <a:t>+420 776 609 117 – individuální lekce stříhání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2F0448-B2FB-D9DE-AED5-D375745A381A}"/>
              </a:ext>
            </a:extLst>
          </p:cNvPr>
          <p:cNvSpPr txBox="1"/>
          <p:nvPr/>
        </p:nvSpPr>
        <p:spPr>
          <a:xfrm>
            <a:off x="1730476" y="3094457"/>
            <a:ext cx="558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hlinkClick r:id="rId5"/>
              </a:rPr>
              <a:t>leilastepankova@seznam.cz</a:t>
            </a:r>
            <a:r>
              <a:rPr lang="cs-CZ" sz="2400" i="1" dirty="0"/>
              <a:t> - dotazy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5F62AE4-E261-7270-0B34-DF759081CC4B}"/>
              </a:ext>
            </a:extLst>
          </p:cNvPr>
          <p:cNvSpPr txBox="1"/>
          <p:nvPr/>
        </p:nvSpPr>
        <p:spPr>
          <a:xfrm>
            <a:off x="1730477" y="4419435"/>
            <a:ext cx="70792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Leila Štěpánková: </a:t>
            </a:r>
            <a:r>
              <a:rPr lang="cs-CZ" sz="2400" i="1" dirty="0">
                <a:hlinkClick r:id="rId6"/>
              </a:rPr>
              <a:t>https://www.facebook.com/people/Leila-%C5%A0t%C4%9Bp%C3%A1nkov%C3%A1/100004612278665/</a:t>
            </a:r>
            <a:endParaRPr lang="cs-CZ" sz="2400" i="1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253A0E-91B9-803F-0B62-6EF61EFFF930}"/>
              </a:ext>
            </a:extLst>
          </p:cNvPr>
          <p:cNvSpPr txBox="1"/>
          <p:nvPr/>
        </p:nvSpPr>
        <p:spPr>
          <a:xfrm>
            <a:off x="388380" y="501445"/>
            <a:ext cx="464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LEILA RIBATY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6543E8E-CD4B-3615-5F6B-78411D78A2AF}"/>
              </a:ext>
            </a:extLst>
          </p:cNvPr>
          <p:cNvSpPr txBox="1"/>
          <p:nvPr/>
        </p:nvSpPr>
        <p:spPr>
          <a:xfrm>
            <a:off x="397735" y="110778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https://www.lagottoromagnolo-ribaty.cz/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34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305BD65-C0E0-40F9-B0EC-A62DFC36455F}"/>
              </a:ext>
            </a:extLst>
          </p:cNvPr>
          <p:cNvSpPr txBox="1"/>
          <p:nvPr/>
        </p:nvSpPr>
        <p:spPr>
          <a:xfrm>
            <a:off x="223283" y="0"/>
            <a:ext cx="1196871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Jak nejlépe připravit sebe i </a:t>
            </a:r>
            <a:r>
              <a:rPr lang="cs-CZ" sz="3200" b="1" u="sng" dirty="0" err="1"/>
              <a:t>lagottku</a:t>
            </a:r>
            <a:r>
              <a:rPr lang="cs-CZ" sz="3200" b="1" u="sng" dirty="0"/>
              <a:t> na stříhání? – </a:t>
            </a:r>
            <a:r>
              <a:rPr lang="cs-CZ" sz="3200" b="1" u="sng" dirty="0">
                <a:highlight>
                  <a:srgbClr val="00FF00"/>
                </a:highlight>
              </a:rPr>
              <a:t>STANDARD </a:t>
            </a:r>
          </a:p>
          <a:p>
            <a:endParaRPr lang="cs-CZ" sz="2000" b="1" u="sng" dirty="0"/>
          </a:p>
          <a:p>
            <a:pPr marL="457200" indent="-457200">
              <a:buAutoNum type="arabicParenR"/>
            </a:pPr>
            <a:r>
              <a:rPr lang="cs-CZ" sz="2000" b="1" dirty="0">
                <a:solidFill>
                  <a:srgbClr val="FF0000"/>
                </a:solidFill>
              </a:rPr>
              <a:t>Začít už od prvního dne, </a:t>
            </a:r>
            <a:r>
              <a:rPr lang="cs-CZ" sz="2000" b="1" u="sng" dirty="0">
                <a:solidFill>
                  <a:srgbClr val="FF0000"/>
                </a:solidFill>
              </a:rPr>
              <a:t>DŮSLEDNOST</a:t>
            </a:r>
          </a:p>
          <a:p>
            <a:pPr marL="457200" indent="-457200">
              <a:buAutoNum type="arabicParenR"/>
            </a:pPr>
            <a:r>
              <a:rPr lang="cs-CZ" sz="2000" b="1" dirty="0">
                <a:solidFill>
                  <a:srgbClr val="FF0000"/>
                </a:solidFill>
              </a:rPr>
              <a:t>Být </a:t>
            </a:r>
            <a:r>
              <a:rPr lang="cs-CZ" sz="2000" b="1" u="sng" dirty="0">
                <a:solidFill>
                  <a:srgbClr val="FF0000"/>
                </a:solidFill>
              </a:rPr>
              <a:t>vždy pozitivně </a:t>
            </a:r>
            <a:r>
              <a:rPr lang="cs-CZ" sz="2000" b="1" dirty="0">
                <a:solidFill>
                  <a:srgbClr val="FF0000"/>
                </a:solidFill>
              </a:rPr>
              <a:t>naladěn, </a:t>
            </a:r>
            <a:r>
              <a:rPr lang="cs-CZ" sz="2000" b="1" u="sng" dirty="0">
                <a:solidFill>
                  <a:srgbClr val="FF0000"/>
                </a:solidFill>
              </a:rPr>
              <a:t>KLID</a:t>
            </a:r>
          </a:p>
          <a:p>
            <a:pPr marL="457200" indent="-457200">
              <a:buAutoNum type="arabicParenR"/>
            </a:pPr>
            <a:r>
              <a:rPr lang="cs-CZ" sz="2000" dirty="0"/>
              <a:t>Naučit </a:t>
            </a:r>
            <a:r>
              <a:rPr lang="cs-CZ" sz="2000" u="sng" dirty="0"/>
              <a:t>manipulaci na stole </a:t>
            </a:r>
            <a:r>
              <a:rPr lang="cs-CZ" sz="2000" dirty="0"/>
              <a:t>– jednak kvůli bezpečnosti, jednak kvůli snadnější a zábavnější práci pro obě strany</a:t>
            </a:r>
          </a:p>
          <a:p>
            <a:pPr marL="457200" indent="-457200">
              <a:buAutoNum type="arabicParenR"/>
            </a:pPr>
            <a:r>
              <a:rPr lang="cs-CZ" sz="2000" u="sng" dirty="0"/>
              <a:t>Zvykat</a:t>
            </a:r>
            <a:r>
              <a:rPr lang="cs-CZ" sz="2000" dirty="0"/>
              <a:t> na </a:t>
            </a:r>
            <a:r>
              <a:rPr lang="cs-CZ" sz="2000" u="sng" dirty="0"/>
              <a:t>hřebeny a zvuk strojku</a:t>
            </a:r>
            <a:r>
              <a:rPr lang="cs-CZ" sz="2000" dirty="0"/>
              <a:t>, příp. i </a:t>
            </a:r>
            <a:r>
              <a:rPr lang="cs-CZ" sz="2000" u="sng" dirty="0"/>
              <a:t>stříhání drápků </a:t>
            </a:r>
            <a:r>
              <a:rPr lang="cs-CZ" sz="2000" dirty="0"/>
              <a:t>a samozřejmě </a:t>
            </a:r>
            <a:r>
              <a:rPr lang="cs-CZ" sz="2000" u="sng" dirty="0"/>
              <a:t>trhání chloupků z uší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2000" b="1" i="1" dirty="0">
                <a:highlight>
                  <a:srgbClr val="00FFFF"/>
                </a:highlight>
              </a:rPr>
              <a:t>Srst je potřeba udržovat stále v kondici = rozčesanou, bez dredů (před vstupem do vody – rozčesat!), klidně i na krátko (cca 5 mm) </a:t>
            </a:r>
          </a:p>
          <a:p>
            <a:endParaRPr lang="cs-CZ" sz="2000" u="sng" dirty="0"/>
          </a:p>
          <a:p>
            <a:pPr algn="ctr"/>
            <a:r>
              <a:rPr lang="cs-CZ" sz="2000" u="sng" dirty="0">
                <a:highlight>
                  <a:srgbClr val="FFFF00"/>
                </a:highlight>
              </a:rPr>
              <a:t>TRÉNOVAT KAŽDÝ DEN CHVILIČKU – </a:t>
            </a:r>
            <a:r>
              <a:rPr lang="cs-CZ" sz="2000" b="1" u="sng" dirty="0">
                <a:highlight>
                  <a:srgbClr val="FFFF00"/>
                </a:highlight>
              </a:rPr>
              <a:t>MAX. 10 MINUT</a:t>
            </a:r>
            <a:r>
              <a:rPr lang="cs-CZ" sz="2000" u="sng" dirty="0">
                <a:highlight>
                  <a:srgbClr val="FFFF00"/>
                </a:highlight>
              </a:rPr>
              <a:t>/DEN </a:t>
            </a:r>
          </a:p>
          <a:p>
            <a:pPr marL="457200" indent="-457200">
              <a:buAutoNum type="arabicParenR"/>
            </a:pPr>
            <a:endParaRPr lang="cs-CZ" sz="2000" dirty="0"/>
          </a:p>
          <a:p>
            <a:pPr marL="457200" indent="-457200">
              <a:buAutoNum type="arabicParenR" startAt="4"/>
            </a:pPr>
            <a:r>
              <a:rPr lang="cs-CZ" sz="2000" dirty="0"/>
              <a:t>Na </a:t>
            </a:r>
            <a:r>
              <a:rPr lang="cs-CZ" sz="2000" u="sng" dirty="0"/>
              <a:t>dredy</a:t>
            </a:r>
            <a:r>
              <a:rPr lang="cs-CZ" sz="2000" dirty="0"/>
              <a:t> používat </a:t>
            </a:r>
            <a:r>
              <a:rPr lang="cs-CZ" sz="2000" u="sng" dirty="0"/>
              <a:t>prořezávač</a:t>
            </a:r>
            <a:r>
              <a:rPr lang="cs-CZ" sz="2000" dirty="0"/>
              <a:t>, aby to nebolelo</a:t>
            </a:r>
          </a:p>
          <a:p>
            <a:pPr marL="457200" indent="-457200">
              <a:buAutoNum type="arabicParenR" startAt="4"/>
            </a:pPr>
            <a:r>
              <a:rPr lang="cs-CZ" sz="2000" dirty="0"/>
              <a:t>Používat nejlépe </a:t>
            </a:r>
            <a:r>
              <a:rPr lang="cs-CZ" sz="2000" u="sng" dirty="0"/>
              <a:t>hydratující šampon s kokosovým základem (nebo alespoň kokosovou složkou), nejlépe bez nějaké velké </a:t>
            </a:r>
            <a:r>
              <a:rPr lang="cs-CZ" sz="2000" u="sng" dirty="0" err="1"/>
              <a:t>parfumace</a:t>
            </a:r>
            <a:r>
              <a:rPr lang="cs-CZ" sz="2000" dirty="0"/>
              <a:t> - pro lepší strukturu, výživu a kvalitu srsti i v budoucnosti</a:t>
            </a:r>
          </a:p>
          <a:p>
            <a:endParaRPr lang="cs-CZ" sz="2000" dirty="0"/>
          </a:p>
          <a:p>
            <a:pPr algn="ctr"/>
            <a:r>
              <a:rPr lang="cs-CZ" sz="2000" dirty="0">
                <a:highlight>
                  <a:srgbClr val="FFFF00"/>
                </a:highlight>
              </a:rPr>
              <a:t>SRST SE </a:t>
            </a:r>
            <a:r>
              <a:rPr lang="cs-CZ" sz="2000" b="1" dirty="0">
                <a:highlight>
                  <a:srgbClr val="FFFF00"/>
                </a:highlight>
              </a:rPr>
              <a:t>NESMÍ FÉNOVAT</a:t>
            </a:r>
            <a:r>
              <a:rPr lang="cs-CZ" sz="2000" dirty="0">
                <a:highlight>
                  <a:srgbClr val="FFFF00"/>
                </a:highlight>
              </a:rPr>
              <a:t>, VŽDY NECHAT </a:t>
            </a:r>
            <a:r>
              <a:rPr lang="cs-CZ" sz="2000" b="1" dirty="0">
                <a:highlight>
                  <a:srgbClr val="FFFF00"/>
                </a:highlight>
              </a:rPr>
              <a:t>PŘIROZENĚ USCHNOUT</a:t>
            </a:r>
          </a:p>
          <a:p>
            <a:pPr algn="ctr"/>
            <a:r>
              <a:rPr lang="cs-CZ" sz="2000" b="1" dirty="0">
                <a:highlight>
                  <a:srgbClr val="FFFF00"/>
                </a:highlight>
              </a:rPr>
              <a:t>(a vytřít nejlépe </a:t>
            </a:r>
            <a:r>
              <a:rPr lang="cs-CZ" sz="2000" b="1" dirty="0" err="1">
                <a:highlight>
                  <a:srgbClr val="FFFF00"/>
                </a:highlight>
              </a:rPr>
              <a:t>frote</a:t>
            </a:r>
            <a:r>
              <a:rPr lang="cs-CZ" sz="2000" b="1" dirty="0">
                <a:highlight>
                  <a:srgbClr val="FFFF00"/>
                </a:highlight>
              </a:rPr>
              <a:t> ručníkem)</a:t>
            </a:r>
          </a:p>
          <a:p>
            <a:pPr algn="ctr"/>
            <a:endParaRPr lang="cs-CZ" sz="2000" b="1" dirty="0">
              <a:highlight>
                <a:srgbClr val="FFFF00"/>
              </a:highlight>
            </a:endParaRPr>
          </a:p>
          <a:p>
            <a:r>
              <a:rPr lang="cs-CZ" sz="2000" b="1" i="1" dirty="0"/>
              <a:t>Postupovat v tomto pořadí </a:t>
            </a:r>
            <a:r>
              <a:rPr lang="cs-CZ" sz="2000" b="1" i="1" dirty="0">
                <a:solidFill>
                  <a:srgbClr val="FF0000"/>
                </a:solidFill>
              </a:rPr>
              <a:t>– </a:t>
            </a:r>
            <a:r>
              <a:rPr lang="cs-CZ" sz="2000" b="1" i="1" u="sng" dirty="0">
                <a:solidFill>
                  <a:srgbClr val="FF0000"/>
                </a:solidFill>
              </a:rPr>
              <a:t>VŠE VŽDY </a:t>
            </a:r>
            <a:r>
              <a:rPr lang="cs-CZ" sz="2000" b="1" i="1" u="sng" dirty="0">
                <a:solidFill>
                  <a:srgbClr val="00B050"/>
                </a:solidFill>
              </a:rPr>
              <a:t>DEN PŘED </a:t>
            </a:r>
            <a:r>
              <a:rPr lang="cs-CZ" sz="2000" b="1" i="1" u="sng" dirty="0">
                <a:solidFill>
                  <a:srgbClr val="FF0000"/>
                </a:solidFill>
              </a:rPr>
              <a:t>STŘÍHÁNÍM</a:t>
            </a:r>
            <a:r>
              <a:rPr lang="cs-CZ" sz="2000" b="1" i="1" dirty="0"/>
              <a:t>: </a:t>
            </a:r>
          </a:p>
          <a:p>
            <a:pPr marL="342900" indent="-342900">
              <a:buFontTx/>
              <a:buChar char="-"/>
            </a:pPr>
            <a:r>
              <a:rPr lang="cs-CZ" sz="2000" b="1" u="sng" dirty="0"/>
              <a:t>Nejprve pořádně rozčesat </a:t>
            </a:r>
            <a:r>
              <a:rPr lang="cs-CZ" sz="2000" b="1" dirty="0"/>
              <a:t>– aby nebyl žádný dred a hřeben se nezasekával v srsti</a:t>
            </a:r>
          </a:p>
          <a:p>
            <a:pPr marL="342900" indent="-342900">
              <a:buFontTx/>
              <a:buChar char="-"/>
            </a:pPr>
            <a:r>
              <a:rPr lang="cs-CZ" sz="2000" b="1" dirty="0"/>
              <a:t>Poté </a:t>
            </a:r>
            <a:r>
              <a:rPr lang="cs-CZ" sz="2000" b="1" u="sng" dirty="0"/>
              <a:t>vykoupat a nechat uschnout </a:t>
            </a:r>
            <a:r>
              <a:rPr lang="cs-CZ" sz="2000" b="1" dirty="0"/>
              <a:t>– nefénovat pouze vytřít ručníkem</a:t>
            </a:r>
          </a:p>
          <a:p>
            <a:endParaRPr lang="cs-CZ" sz="20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8989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33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AB7C33-4F08-4EFA-AE03-D2D426CC6188}"/>
              </a:ext>
            </a:extLst>
          </p:cNvPr>
          <p:cNvSpPr txBox="1"/>
          <p:nvPr/>
        </p:nvSpPr>
        <p:spPr>
          <a:xfrm>
            <a:off x="673740" y="2759383"/>
            <a:ext cx="2895573" cy="2834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dirty="0" err="1">
                <a:solidFill>
                  <a:srgbClr val="FFFFFF"/>
                </a:solidFill>
                <a:ea typeface="+mj-ea"/>
                <a:cs typeface="+mj-cs"/>
              </a:rPr>
              <a:t>Hřebeny</a:t>
            </a:r>
            <a:endParaRPr lang="cs-CZ" sz="4000" b="1" u="sng" dirty="0">
              <a:solidFill>
                <a:srgbClr val="FFFFFF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000" b="1" u="sng" dirty="0">
                <a:solidFill>
                  <a:srgbClr val="FFFFFF"/>
                </a:solidFill>
                <a:ea typeface="+mj-ea"/>
                <a:cs typeface="+mj-cs"/>
              </a:rPr>
              <a:t>+ prořezávač</a:t>
            </a:r>
            <a:r>
              <a:rPr lang="en-US" sz="4000" b="1" u="sng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9" name="Obrázek 8" descr="Obsah obrázku nástroj&#10;&#10;Popis byl vytvořen automaticky">
            <a:extLst>
              <a:ext uri="{FF2B5EF4-FFF2-40B4-BE49-F238E27FC236}">
                <a16:creationId xmlns:a16="http://schemas.microsoft.com/office/drawing/2014/main" id="{4B438C95-13C2-45F0-B8B8-3BAE9CB1E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75" y="1016468"/>
            <a:ext cx="2503561" cy="2503561"/>
          </a:xfrm>
          <a:prstGeom prst="rect">
            <a:avLst/>
          </a:prstGeom>
        </p:spPr>
      </p:pic>
      <p:pic>
        <p:nvPicPr>
          <p:cNvPr id="3" name="Obrázek 2" descr="Obsah obrázku interiér&#10;&#10;Popis byl vytvořen automaticky">
            <a:extLst>
              <a:ext uri="{FF2B5EF4-FFF2-40B4-BE49-F238E27FC236}">
                <a16:creationId xmlns:a16="http://schemas.microsoft.com/office/drawing/2014/main" id="{E280FA33-0C1E-4829-A897-10C3A4466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8768" y="851338"/>
            <a:ext cx="2503561" cy="2503561"/>
          </a:xfrm>
          <a:prstGeom prst="rect">
            <a:avLst/>
          </a:prstGeom>
        </p:spPr>
      </p:pic>
      <p:pic>
        <p:nvPicPr>
          <p:cNvPr id="7" name="Obrázek 6" descr="Obsah obrázku nástroj&#10;&#10;Popis byl vytvořen automaticky">
            <a:extLst>
              <a:ext uri="{FF2B5EF4-FFF2-40B4-BE49-F238E27FC236}">
                <a16:creationId xmlns:a16="http://schemas.microsoft.com/office/drawing/2014/main" id="{10B1364F-E65D-4315-814C-0C27A2B4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02" y="3759618"/>
            <a:ext cx="3054733" cy="21994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C9E9DA-C119-4293-ACFE-EC99AC594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68" y="3673425"/>
            <a:ext cx="2503561" cy="2503561"/>
          </a:xfrm>
          <a:prstGeom prst="rect">
            <a:avLst/>
          </a:prstGeom>
        </p:spPr>
      </p:pic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34454158-76BB-42D7-8FDE-E7C35D7B1149}"/>
              </a:ext>
            </a:extLst>
          </p:cNvPr>
          <p:cNvSpPr/>
          <p:nvPr/>
        </p:nvSpPr>
        <p:spPr>
          <a:xfrm rot="1613067">
            <a:off x="3525440" y="4028653"/>
            <a:ext cx="1339896" cy="627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Slza 1">
            <a:extLst>
              <a:ext uri="{FF2B5EF4-FFF2-40B4-BE49-F238E27FC236}">
                <a16:creationId xmlns:a16="http://schemas.microsoft.com/office/drawing/2014/main" id="{D2787473-79AA-9EB5-A057-106807182866}"/>
              </a:ext>
            </a:extLst>
          </p:cNvPr>
          <p:cNvSpPr/>
          <p:nvPr/>
        </p:nvSpPr>
        <p:spPr>
          <a:xfrm>
            <a:off x="3213717" y="5423868"/>
            <a:ext cx="2743200" cy="11655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F2AFA5-8AD3-0C8E-15EF-FE6B5979B6C3}"/>
              </a:ext>
            </a:extLst>
          </p:cNvPr>
          <p:cNvSpPr txBox="1"/>
          <p:nvPr/>
        </p:nvSpPr>
        <p:spPr>
          <a:xfrm>
            <a:off x="3399629" y="5710461"/>
            <a:ext cx="233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Na dredy – snadnější pročesávání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FFF78AD-1BF9-3314-AC49-5DA90EC0A443}"/>
              </a:ext>
            </a:extLst>
          </p:cNvPr>
          <p:cNvSpPr txBox="1"/>
          <p:nvPr/>
        </p:nvSpPr>
        <p:spPr>
          <a:xfrm>
            <a:off x="5294611" y="705908"/>
            <a:ext cx="257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/>
              <a:t>na </a:t>
            </a:r>
            <a:r>
              <a:rPr lang="cs-CZ" u="sng" dirty="0" err="1"/>
              <a:t>předčesání</a:t>
            </a:r>
            <a:r>
              <a:rPr lang="cs-CZ" u="sng" dirty="0"/>
              <a:t> a když se učí štěňátko na česání</a:t>
            </a:r>
          </a:p>
        </p:txBody>
      </p:sp>
      <p:sp>
        <p:nvSpPr>
          <p:cNvPr id="12" name="Hvězda: sedmicípá 11">
            <a:extLst>
              <a:ext uri="{FF2B5EF4-FFF2-40B4-BE49-F238E27FC236}">
                <a16:creationId xmlns:a16="http://schemas.microsoft.com/office/drawing/2014/main" id="{758DD9F0-8CAB-2E8B-6515-BA14A1472C6D}"/>
              </a:ext>
            </a:extLst>
          </p:cNvPr>
          <p:cNvSpPr/>
          <p:nvPr/>
        </p:nvSpPr>
        <p:spPr>
          <a:xfrm>
            <a:off x="4038603" y="1932794"/>
            <a:ext cx="1402672" cy="11655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4EB402-1C6D-147F-A4F5-59AC60436B27}"/>
              </a:ext>
            </a:extLst>
          </p:cNvPr>
          <p:cNvSpPr txBox="1"/>
          <p:nvPr/>
        </p:nvSpPr>
        <p:spPr>
          <a:xfrm>
            <a:off x="4273579" y="2339443"/>
            <a:ext cx="89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Kartáč</a:t>
            </a:r>
          </a:p>
        </p:txBody>
      </p:sp>
      <p:sp>
        <p:nvSpPr>
          <p:cNvPr id="15" name="Hvězda: sedmicípá 14">
            <a:extLst>
              <a:ext uri="{FF2B5EF4-FFF2-40B4-BE49-F238E27FC236}">
                <a16:creationId xmlns:a16="http://schemas.microsoft.com/office/drawing/2014/main" id="{A3B8D045-6807-08DC-2EA8-C5DCF69C9E6F}"/>
              </a:ext>
            </a:extLst>
          </p:cNvPr>
          <p:cNvSpPr/>
          <p:nvPr/>
        </p:nvSpPr>
        <p:spPr>
          <a:xfrm>
            <a:off x="10067277" y="524329"/>
            <a:ext cx="1313895" cy="116282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EB7F424-D865-434F-AE91-6AFA00660858}"/>
              </a:ext>
            </a:extLst>
          </p:cNvPr>
          <p:cNvSpPr txBox="1"/>
          <p:nvPr/>
        </p:nvSpPr>
        <p:spPr>
          <a:xfrm>
            <a:off x="10244829" y="977355"/>
            <a:ext cx="95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Pudlák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Hvězda: sedmicípá 16">
            <a:extLst>
              <a:ext uri="{FF2B5EF4-FFF2-40B4-BE49-F238E27FC236}">
                <a16:creationId xmlns:a16="http://schemas.microsoft.com/office/drawing/2014/main" id="{680B7D21-40BD-B268-2CC0-EACB514B889E}"/>
              </a:ext>
            </a:extLst>
          </p:cNvPr>
          <p:cNvSpPr/>
          <p:nvPr/>
        </p:nvSpPr>
        <p:spPr>
          <a:xfrm>
            <a:off x="7389436" y="5311978"/>
            <a:ext cx="1420427" cy="11655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63BC192-FB0F-CA2D-7C17-479092B38D18}"/>
              </a:ext>
            </a:extLst>
          </p:cNvPr>
          <p:cNvSpPr txBox="1"/>
          <p:nvPr/>
        </p:nvSpPr>
        <p:spPr>
          <a:xfrm>
            <a:off x="7636639" y="5564686"/>
            <a:ext cx="92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Hustý hřeben</a:t>
            </a:r>
          </a:p>
        </p:txBody>
      </p:sp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31ABEC9A-BD81-BB27-19C7-A7468F75A495}"/>
              </a:ext>
            </a:extLst>
          </p:cNvPr>
          <p:cNvSpPr/>
          <p:nvPr/>
        </p:nvSpPr>
        <p:spPr>
          <a:xfrm>
            <a:off x="943490" y="363732"/>
            <a:ext cx="2881431" cy="20636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13AEDF-22D9-7B8D-ECD8-B1A44863C1DB}"/>
              </a:ext>
            </a:extLst>
          </p:cNvPr>
          <p:cNvSpPr txBox="1"/>
          <p:nvPr/>
        </p:nvSpPr>
        <p:spPr>
          <a:xfrm>
            <a:off x="1137362" y="1023522"/>
            <a:ext cx="251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solidFill>
                  <a:schemeClr val="bg1"/>
                </a:solidFill>
              </a:rPr>
              <a:t>Výběr vhodného hřebenu je základ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E67C45F-5783-2A21-8F9C-0300F3D22A45}"/>
              </a:ext>
            </a:extLst>
          </p:cNvPr>
          <p:cNvSpPr txBox="1"/>
          <p:nvPr/>
        </p:nvSpPr>
        <p:spPr>
          <a:xfrm>
            <a:off x="8341464" y="2928805"/>
            <a:ext cx="158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rozčesání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5223D87-0231-ECC9-0D24-EE6ACF84B010}"/>
              </a:ext>
            </a:extLst>
          </p:cNvPr>
          <p:cNvSpPr txBox="1"/>
          <p:nvPr/>
        </p:nvSpPr>
        <p:spPr>
          <a:xfrm>
            <a:off x="8849569" y="5773278"/>
            <a:ext cx="208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Ospalky, slepence…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21D3E0C7-A4C9-9C4C-F77A-32B46A69C8B1}"/>
                  </a:ext>
                </a:extLst>
              </p14:cNvPr>
              <p14:cNvContentPartPr/>
              <p14:nvPr/>
            </p14:nvContentPartPr>
            <p14:xfrm>
              <a:off x="4864607" y="4394066"/>
              <a:ext cx="18720" cy="88740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21D3E0C7-A4C9-9C4C-F77A-32B46A69C8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5607" y="4385066"/>
                <a:ext cx="3636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C97B0F1C-712D-2AB2-30D0-B88AC0B1C65B}"/>
                  </a:ext>
                </a:extLst>
              </p14:cNvPr>
              <p14:cNvContentPartPr/>
              <p14:nvPr/>
            </p14:nvContentPartPr>
            <p14:xfrm>
              <a:off x="5814647" y="4287506"/>
              <a:ext cx="71640" cy="102060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C97B0F1C-712D-2AB2-30D0-B88AC0B1C6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05647" y="4278506"/>
                <a:ext cx="89280" cy="10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A3D8788F-06AB-B6C1-9591-C091F48F07AC}"/>
                  </a:ext>
                </a:extLst>
              </p14:cNvPr>
              <p14:cNvContentPartPr/>
              <p14:nvPr/>
            </p14:nvContentPartPr>
            <p14:xfrm>
              <a:off x="4882247" y="5228546"/>
              <a:ext cx="16560" cy="450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A3D8788F-06AB-B6C1-9591-C091F48F07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73247" y="5219906"/>
                <a:ext cx="342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C2FEE68A-AC29-BAB7-85C8-9732F5B0A3DD}"/>
                  </a:ext>
                </a:extLst>
              </p14:cNvPr>
              <p14:cNvContentPartPr/>
              <p14:nvPr/>
            </p14:nvContentPartPr>
            <p14:xfrm>
              <a:off x="4908887" y="5297666"/>
              <a:ext cx="965520" cy="2916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C2FEE68A-AC29-BAB7-85C8-9732F5B0A3D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0247" y="5288666"/>
                <a:ext cx="9831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Skupina 28">
            <a:extLst>
              <a:ext uri="{FF2B5EF4-FFF2-40B4-BE49-F238E27FC236}">
                <a16:creationId xmlns:a16="http://schemas.microsoft.com/office/drawing/2014/main" id="{75C828B3-E197-EBED-7675-56390810BD3E}"/>
              </a:ext>
            </a:extLst>
          </p:cNvPr>
          <p:cNvGrpSpPr/>
          <p:nvPr/>
        </p:nvGrpSpPr>
        <p:grpSpPr>
          <a:xfrm>
            <a:off x="4873247" y="4294346"/>
            <a:ext cx="958320" cy="73440"/>
            <a:chOff x="4873247" y="4294346"/>
            <a:chExt cx="95832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678CF663-65E0-3B29-D184-FC3CC223A495}"/>
                    </a:ext>
                  </a:extLst>
                </p14:cNvPr>
                <p14:cNvContentPartPr/>
                <p14:nvPr/>
              </p14:nvContentPartPr>
              <p14:xfrm>
                <a:off x="4873247" y="4334666"/>
                <a:ext cx="360" cy="3312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678CF663-65E0-3B29-D184-FC3CC223A4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64607" y="4326026"/>
                  <a:ext cx="18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2D9660B7-98DE-3452-74FF-FFBE738DEB1B}"/>
                    </a:ext>
                  </a:extLst>
                </p14:cNvPr>
                <p14:cNvContentPartPr/>
                <p14:nvPr/>
              </p14:nvContentPartPr>
              <p14:xfrm>
                <a:off x="4873247" y="4294346"/>
                <a:ext cx="958320" cy="2916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2D9660B7-98DE-3452-74FF-FFBE738DEB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64607" y="4285346"/>
                  <a:ext cx="97596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702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13F81A4-CC77-436F-AEFF-A66BAAE744F2}"/>
              </a:ext>
            </a:extLst>
          </p:cNvPr>
          <p:cNvSpPr txBox="1"/>
          <p:nvPr/>
        </p:nvSpPr>
        <p:spPr>
          <a:xfrm>
            <a:off x="673740" y="2759383"/>
            <a:ext cx="2895573" cy="2834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dirty="0" err="1">
                <a:solidFill>
                  <a:srgbClr val="FFFFFF"/>
                </a:solidFill>
                <a:ea typeface="+mj-ea"/>
                <a:cs typeface="+mj-cs"/>
              </a:rPr>
              <a:t>Stříhání</a:t>
            </a:r>
            <a:r>
              <a:rPr lang="en-US" sz="4000" b="1" u="sng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4000" b="1" u="sng" dirty="0" err="1">
                <a:solidFill>
                  <a:srgbClr val="FFFFFF"/>
                </a:solidFill>
                <a:ea typeface="+mj-ea"/>
                <a:cs typeface="+mj-cs"/>
              </a:rPr>
              <a:t>drápků</a:t>
            </a:r>
            <a:endParaRPr lang="en-US" sz="4000" b="1" u="sng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10" name="Obrázek 9" descr="Obsah obrázku zbraň, sekera, nůž, nástroj&#10;&#10;Popis byl vytvořen automaticky">
            <a:extLst>
              <a:ext uri="{FF2B5EF4-FFF2-40B4-BE49-F238E27FC236}">
                <a16:creationId xmlns:a16="http://schemas.microsoft.com/office/drawing/2014/main" id="{C900CAE2-8DC0-41B9-B750-5DBBDA7E4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3" y="668892"/>
            <a:ext cx="2712131" cy="2712131"/>
          </a:xfrm>
          <a:prstGeom prst="rect">
            <a:avLst/>
          </a:prstGeom>
        </p:spPr>
      </p:pic>
      <p:pic>
        <p:nvPicPr>
          <p:cNvPr id="8" name="Obrázek 7" descr="Obsah obrázku nástroj&#10;&#10;Popis byl vytvořen automaticky">
            <a:extLst>
              <a:ext uri="{FF2B5EF4-FFF2-40B4-BE49-F238E27FC236}">
                <a16:creationId xmlns:a16="http://schemas.microsoft.com/office/drawing/2014/main" id="{13BA3D06-3474-472E-BEE1-5146B097B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38" y="636907"/>
            <a:ext cx="2816907" cy="2816907"/>
          </a:xfrm>
          <a:prstGeom prst="rect">
            <a:avLst/>
          </a:prstGeom>
        </p:spPr>
      </p:pic>
      <p:pic>
        <p:nvPicPr>
          <p:cNvPr id="6" name="Obrázek 5" descr="Obsah obrázku pes, interiér, různé, několik&#10;&#10;Popis byl vytvořen automaticky">
            <a:extLst>
              <a:ext uri="{FF2B5EF4-FFF2-40B4-BE49-F238E27FC236}">
                <a16:creationId xmlns:a16="http://schemas.microsoft.com/office/drawing/2014/main" id="{AFB42F50-7ABC-483B-B8C0-3714B007D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1" y="3859219"/>
            <a:ext cx="2712131" cy="2712131"/>
          </a:xfrm>
          <a:prstGeom prst="rect">
            <a:avLst/>
          </a:prstGeom>
        </p:spPr>
      </p:pic>
      <p:pic>
        <p:nvPicPr>
          <p:cNvPr id="4" name="Obrázek 3" descr="Obsah obrázku zbraň&#10;&#10;Popis byl vytvořen automaticky">
            <a:extLst>
              <a:ext uri="{FF2B5EF4-FFF2-40B4-BE49-F238E27FC236}">
                <a16:creationId xmlns:a16="http://schemas.microsoft.com/office/drawing/2014/main" id="{8C0E2160-2356-429C-B121-CD9D0E077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82" y="3692912"/>
            <a:ext cx="2712132" cy="2712132"/>
          </a:xfrm>
          <a:prstGeom prst="rect">
            <a:avLst/>
          </a:prstGeom>
        </p:spPr>
      </p:pic>
      <p:pic>
        <p:nvPicPr>
          <p:cNvPr id="12" name="Obrázek 11" descr="Obsah obrázku dvojice, nůžky&#10;&#10;Popis byl vytvořen automaticky">
            <a:extLst>
              <a:ext uri="{FF2B5EF4-FFF2-40B4-BE49-F238E27FC236}">
                <a16:creationId xmlns:a16="http://schemas.microsoft.com/office/drawing/2014/main" id="{0C74A5CB-6989-48DB-AC2E-E4D625E94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92" y="1153125"/>
            <a:ext cx="2943225" cy="2943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5E2F5030-1CA2-4F8D-97DB-33C8001A73FB}"/>
                  </a:ext>
                </a:extLst>
              </p14:cNvPr>
              <p14:cNvContentPartPr/>
              <p14:nvPr/>
            </p14:nvContentPartPr>
            <p14:xfrm>
              <a:off x="3281301" y="1312561"/>
              <a:ext cx="2942280" cy="23601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5E2F5030-1CA2-4F8D-97DB-33C8001A73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2301" y="1303561"/>
                <a:ext cx="2959920" cy="23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707DEE3A-D0AF-41E5-B5D3-14578B055DB9}"/>
                  </a:ext>
                </a:extLst>
              </p14:cNvPr>
              <p14:cNvContentPartPr/>
              <p14:nvPr/>
            </p14:nvContentPartPr>
            <p14:xfrm>
              <a:off x="3214320" y="1357275"/>
              <a:ext cx="2773440" cy="258120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707DEE3A-D0AF-41E5-B5D3-14578B055D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05320" y="1348275"/>
                <a:ext cx="2791080" cy="259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693CB5B-D9A8-4033-97F5-6489CADB07EC}"/>
              </a:ext>
            </a:extLst>
          </p:cNvPr>
          <p:cNvGrpSpPr/>
          <p:nvPr/>
        </p:nvGrpSpPr>
        <p:grpSpPr>
          <a:xfrm>
            <a:off x="3762693" y="1199400"/>
            <a:ext cx="1248120" cy="390960"/>
            <a:chOff x="3733380" y="1066530"/>
            <a:chExt cx="12481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BA92ED65-1911-4237-ABFB-AEE18F58EE8B}"/>
                    </a:ext>
                  </a:extLst>
                </p14:cNvPr>
                <p14:cNvContentPartPr/>
                <p14:nvPr/>
              </p14:nvContentPartPr>
              <p14:xfrm>
                <a:off x="4229100" y="1199730"/>
                <a:ext cx="360" cy="23760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BA92ED65-1911-4237-ABFB-AEE18F58EE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0100" y="1190730"/>
                  <a:ext cx="18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04536545-6CC1-4251-86B5-8EEF9D0D5BCC}"/>
                    </a:ext>
                  </a:extLst>
                </p14:cNvPr>
                <p14:cNvContentPartPr/>
                <p14:nvPr/>
              </p14:nvContentPartPr>
              <p14:xfrm>
                <a:off x="4238460" y="1218810"/>
                <a:ext cx="179280" cy="22284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04536545-6CC1-4251-86B5-8EEF9D0D5B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29460" y="1210170"/>
                  <a:ext cx="196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8E1D054D-8121-4841-A334-8DCBA318691C}"/>
                    </a:ext>
                  </a:extLst>
                </p14:cNvPr>
                <p14:cNvContentPartPr/>
                <p14:nvPr/>
              </p14:nvContentPartPr>
              <p14:xfrm>
                <a:off x="4419180" y="1210530"/>
                <a:ext cx="66240" cy="2469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8E1D054D-8121-4841-A334-8DCBA31869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10540" y="1201530"/>
                  <a:ext cx="83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F49367E2-032E-4CDB-A6E5-BAD40E8F151C}"/>
                    </a:ext>
                  </a:extLst>
                </p14:cNvPr>
                <p14:cNvContentPartPr/>
                <p14:nvPr/>
              </p14:nvContentPartPr>
              <p14:xfrm>
                <a:off x="4609620" y="1199730"/>
                <a:ext cx="161280" cy="25236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F49367E2-032E-4CDB-A6E5-BAD40E8F15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00620" y="1190730"/>
                  <a:ext cx="178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55FFD8ED-B10E-4688-BD29-669F1AB22B1A}"/>
                    </a:ext>
                  </a:extLst>
                </p14:cNvPr>
                <p14:cNvContentPartPr/>
                <p14:nvPr/>
              </p14:nvContentPartPr>
              <p14:xfrm>
                <a:off x="4666860" y="1266690"/>
                <a:ext cx="113760" cy="3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55FFD8ED-B10E-4688-BD29-669F1AB22B1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57860" y="1257690"/>
                  <a:ext cx="13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F3A595EF-51B0-4FA3-B804-37B8BEE49441}"/>
                    </a:ext>
                  </a:extLst>
                </p14:cNvPr>
                <p14:cNvContentPartPr/>
                <p14:nvPr/>
              </p14:nvContentPartPr>
              <p14:xfrm>
                <a:off x="4618980" y="1171290"/>
                <a:ext cx="161640" cy="36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F3A595EF-51B0-4FA3-B804-37B8BEE49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10340" y="1162290"/>
                  <a:ext cx="179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94651FF0-6601-4C14-995B-5D1814E42B36}"/>
                    </a:ext>
                  </a:extLst>
                </p14:cNvPr>
                <p14:cNvContentPartPr/>
                <p14:nvPr/>
              </p14:nvContentPartPr>
              <p14:xfrm>
                <a:off x="4951980" y="1066530"/>
                <a:ext cx="29520" cy="23724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94651FF0-6601-4C14-995B-5D1814E42B3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3340" y="1057530"/>
                  <a:ext cx="4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12781AC3-8C6C-4663-A03A-1EA6682C4DC9}"/>
                    </a:ext>
                  </a:extLst>
                </p14:cNvPr>
                <p14:cNvContentPartPr/>
                <p14:nvPr/>
              </p14:nvContentPartPr>
              <p14:xfrm>
                <a:off x="4962060" y="1438050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12781AC3-8C6C-4663-A03A-1EA6682C4D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53060" y="1429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0CB3CA1A-3F3A-4B66-AEB3-18BE23499A10}"/>
                    </a:ext>
                  </a:extLst>
                </p14:cNvPr>
                <p14:cNvContentPartPr/>
                <p14:nvPr/>
              </p14:nvContentPartPr>
              <p14:xfrm>
                <a:off x="4962060" y="1438050"/>
                <a:ext cx="360" cy="36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0CB3CA1A-3F3A-4B66-AEB3-18BE23499A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53060" y="1429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E16BBC2D-6BC0-4D0A-8535-A1E6A8D85B3C}"/>
                    </a:ext>
                  </a:extLst>
                </p14:cNvPr>
                <p14:cNvContentPartPr/>
                <p14:nvPr/>
              </p14:nvContentPartPr>
              <p14:xfrm>
                <a:off x="4962060" y="1438050"/>
                <a:ext cx="360" cy="36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E16BBC2D-6BC0-4D0A-8535-A1E6A8D85B3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3060" y="1429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151FA7EF-9B2D-4808-9FEF-BDDE2551078F}"/>
                    </a:ext>
                  </a:extLst>
                </p14:cNvPr>
                <p14:cNvContentPartPr/>
                <p14:nvPr/>
              </p14:nvContentPartPr>
              <p14:xfrm>
                <a:off x="4962060" y="1438050"/>
                <a:ext cx="360" cy="36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151FA7EF-9B2D-4808-9FEF-BDDE255107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53060" y="1429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2762C985-3FE0-4053-9631-D1A93575FFB0}"/>
                    </a:ext>
                  </a:extLst>
                </p14:cNvPr>
                <p14:cNvContentPartPr/>
                <p14:nvPr/>
              </p14:nvContentPartPr>
              <p14:xfrm>
                <a:off x="4962060" y="1438050"/>
                <a:ext cx="360" cy="36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2762C985-3FE0-4053-9631-D1A93575FF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53060" y="1429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C33D3AAB-2BC4-423A-9B33-CF2D5A89CF60}"/>
                    </a:ext>
                  </a:extLst>
                </p14:cNvPr>
                <p14:cNvContentPartPr/>
                <p14:nvPr/>
              </p14:nvContentPartPr>
              <p14:xfrm>
                <a:off x="3733380" y="1399890"/>
                <a:ext cx="360" cy="36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C33D3AAB-2BC4-423A-9B33-CF2D5A89CF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24740" y="13908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14BAD11B-8947-4F41-ADFE-C42360CE07DC}"/>
                    </a:ext>
                  </a:extLst>
                </p14:cNvPr>
                <p14:cNvContentPartPr/>
                <p14:nvPr/>
              </p14:nvContentPartPr>
              <p14:xfrm>
                <a:off x="3961980" y="1361730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14BAD11B-8947-4F41-ADFE-C42360CE07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53340" y="13527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Šipka: dolů 6">
            <a:extLst>
              <a:ext uri="{FF2B5EF4-FFF2-40B4-BE49-F238E27FC236}">
                <a16:creationId xmlns:a16="http://schemas.microsoft.com/office/drawing/2014/main" id="{0A66156E-AA6C-DA91-0CCE-44BF4E458D00}"/>
              </a:ext>
            </a:extLst>
          </p:cNvPr>
          <p:cNvSpPr/>
          <p:nvPr/>
        </p:nvSpPr>
        <p:spPr>
          <a:xfrm rot="5021683">
            <a:off x="8293102" y="440730"/>
            <a:ext cx="216085" cy="836165"/>
          </a:xfrm>
          <a:prstGeom prst="downArrow">
            <a:avLst>
              <a:gd name="adj1" fmla="val 513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783D83D-BB3B-EA2B-BC2B-140ECC8C601E}"/>
              </a:ext>
            </a:extLst>
          </p:cNvPr>
          <p:cNvSpPr txBox="1"/>
          <p:nvPr/>
        </p:nvSpPr>
        <p:spPr>
          <a:xfrm rot="21278291">
            <a:off x="7700615" y="360430"/>
            <a:ext cx="159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Výsuvný nůž</a:t>
            </a:r>
          </a:p>
        </p:txBody>
      </p:sp>
    </p:spTree>
    <p:extLst>
      <p:ext uri="{BB962C8B-B14F-4D97-AF65-F5344CB8AC3E}">
        <p14:creationId xmlns:p14="http://schemas.microsoft.com/office/powerpoint/2010/main" val="109448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židle, sedadlo&#10;&#10;Popis byl vytvořen automaticky">
            <a:extLst>
              <a:ext uri="{FF2B5EF4-FFF2-40B4-BE49-F238E27FC236}">
                <a16:creationId xmlns:a16="http://schemas.microsoft.com/office/drawing/2014/main" id="{D22F78B7-693B-46FF-B9FD-674E2A1FE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6" y="3142437"/>
            <a:ext cx="3306726" cy="3306726"/>
          </a:xfrm>
          <a:prstGeom prst="rect">
            <a:avLst/>
          </a:prstGeom>
        </p:spPr>
      </p:pic>
      <p:pic>
        <p:nvPicPr>
          <p:cNvPr id="17" name="Obrázek 16" descr="Obsah obrázku pracovní stůl&#10;&#10;Popis byl vytvořen automaticky">
            <a:extLst>
              <a:ext uri="{FF2B5EF4-FFF2-40B4-BE49-F238E27FC236}">
                <a16:creationId xmlns:a16="http://schemas.microsoft.com/office/drawing/2014/main" id="{9F4C23C0-565B-4597-BA5B-A48C0D2EE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3" y="1832912"/>
            <a:ext cx="3810000" cy="3810000"/>
          </a:xfrm>
          <a:prstGeom prst="rect">
            <a:avLst/>
          </a:prstGeom>
        </p:spPr>
      </p:pic>
      <p:pic>
        <p:nvPicPr>
          <p:cNvPr id="3" name="Obrázek 2" descr="Obsah obrázku nábytek, stůl, pracovní stůl, jídelní stůl&#10;&#10;Popis byl vytvořen automaticky">
            <a:extLst>
              <a:ext uri="{FF2B5EF4-FFF2-40B4-BE49-F238E27FC236}">
                <a16:creationId xmlns:a16="http://schemas.microsoft.com/office/drawing/2014/main" id="{9E83C1B8-3E0A-43F1-BCEB-2D640A06C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80" y="1161245"/>
            <a:ext cx="4503036" cy="45030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36423C-37BF-472F-8145-A3C240A33C26}"/>
              </a:ext>
            </a:extLst>
          </p:cNvPr>
          <p:cNvSpPr txBox="1"/>
          <p:nvPr/>
        </p:nvSpPr>
        <p:spPr>
          <a:xfrm>
            <a:off x="466753" y="304011"/>
            <a:ext cx="39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Stříhací stoly 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FAAEC1D7-2D0C-4004-B82B-8DA151F4DD6D}"/>
              </a:ext>
            </a:extLst>
          </p:cNvPr>
          <p:cNvSpPr/>
          <p:nvPr/>
        </p:nvSpPr>
        <p:spPr>
          <a:xfrm>
            <a:off x="9584767" y="1999532"/>
            <a:ext cx="606056" cy="1174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EDDC1D-5E65-4D5A-AEFA-76C60235FFF0}"/>
              </a:ext>
            </a:extLst>
          </p:cNvPr>
          <p:cNvSpPr txBox="1"/>
          <p:nvPr/>
        </p:nvSpPr>
        <p:spPr>
          <a:xfrm>
            <a:off x="5387290" y="1001150"/>
            <a:ext cx="313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Posuvné rameno + vodítko s obojkem k uchycení pejska – někteří to prostě potřebují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F02D714-4D7E-4E88-B1A6-6BC192BFA58E}"/>
              </a:ext>
            </a:extLst>
          </p:cNvPr>
          <p:cNvSpPr txBox="1"/>
          <p:nvPr/>
        </p:nvSpPr>
        <p:spPr>
          <a:xfrm>
            <a:off x="10061750" y="2074952"/>
            <a:ext cx="1850066" cy="64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Protiskluzová gumová podložka  </a:t>
            </a:r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91913762-CBF2-4700-A003-E89C07FB8C68}"/>
              </a:ext>
            </a:extLst>
          </p:cNvPr>
          <p:cNvSpPr/>
          <p:nvPr/>
        </p:nvSpPr>
        <p:spPr>
          <a:xfrm rot="1980807">
            <a:off x="1872574" y="5447276"/>
            <a:ext cx="1225118" cy="639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FE787BF-E724-4E14-B71D-A6CA7F43CFDF}"/>
              </a:ext>
            </a:extLst>
          </p:cNvPr>
          <p:cNvSpPr txBox="1"/>
          <p:nvPr/>
        </p:nvSpPr>
        <p:spPr>
          <a:xfrm>
            <a:off x="2213498" y="6168962"/>
            <a:ext cx="247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Otočný mechanismus – kvalitnější provedení</a:t>
            </a:r>
          </a:p>
        </p:txBody>
      </p:sp>
      <p:sp>
        <p:nvSpPr>
          <p:cNvPr id="18" name="Šipka: obousměrná vodorovná 17">
            <a:extLst>
              <a:ext uri="{FF2B5EF4-FFF2-40B4-BE49-F238E27FC236}">
                <a16:creationId xmlns:a16="http://schemas.microsoft.com/office/drawing/2014/main" id="{CA9F76B3-AD0C-4380-BFD9-7610708BD2C8}"/>
              </a:ext>
            </a:extLst>
          </p:cNvPr>
          <p:cNvSpPr/>
          <p:nvPr/>
        </p:nvSpPr>
        <p:spPr>
          <a:xfrm rot="19781997">
            <a:off x="6914316" y="1885309"/>
            <a:ext cx="1765094" cy="64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E6A283B-CE89-49B9-4700-014F89235D6B}"/>
              </a:ext>
            </a:extLst>
          </p:cNvPr>
          <p:cNvSpPr/>
          <p:nvPr/>
        </p:nvSpPr>
        <p:spPr>
          <a:xfrm>
            <a:off x="4859882" y="5766872"/>
            <a:ext cx="2472235" cy="707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CE6CE5B-63DB-9383-10F9-1FA3F93CA0A3}"/>
              </a:ext>
            </a:extLst>
          </p:cNvPr>
          <p:cNvSpPr txBox="1"/>
          <p:nvPr/>
        </p:nvSpPr>
        <p:spPr>
          <a:xfrm>
            <a:off x="4999607" y="5778844"/>
            <a:ext cx="219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Praktičtější provedení pro neposedné psy</a:t>
            </a:r>
          </a:p>
        </p:txBody>
      </p:sp>
      <p:pic>
        <p:nvPicPr>
          <p:cNvPr id="11" name="Obrázek 10" descr="Obsah obrázku letecká doprava, skákání, motorová pila, stůl&#10;&#10;Popis byl vytvořen automaticky">
            <a:extLst>
              <a:ext uri="{FF2B5EF4-FFF2-40B4-BE49-F238E27FC236}">
                <a16:creationId xmlns:a16="http://schemas.microsoft.com/office/drawing/2014/main" id="{6752A711-938B-5742-1AB1-7B7A3F816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14" y="864209"/>
            <a:ext cx="3237868" cy="323786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F0D447-BA71-30ED-B50E-0459132E52CE}"/>
              </a:ext>
            </a:extLst>
          </p:cNvPr>
          <p:cNvSpPr txBox="1"/>
          <p:nvPr/>
        </p:nvSpPr>
        <p:spPr>
          <a:xfrm>
            <a:off x="1485955" y="1582509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Hydraulický stůl</a:t>
            </a:r>
          </a:p>
        </p:txBody>
      </p:sp>
    </p:spTree>
    <p:extLst>
      <p:ext uri="{BB962C8B-B14F-4D97-AF65-F5344CB8AC3E}">
        <p14:creationId xmlns:p14="http://schemas.microsoft.com/office/powerpoint/2010/main" val="143830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6541FE2E-CBF1-3C96-5760-72FD4122F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39" y="4714457"/>
            <a:ext cx="1814734" cy="1814734"/>
          </a:xfrm>
          <a:prstGeom prst="snip2DiagRect">
            <a:avLst>
              <a:gd name="adj1" fmla="val 1895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Obsah obrázku nůžky, nástroj, dvojice, interiér&#10;&#10;Popis byl vytvořen automaticky">
            <a:extLst>
              <a:ext uri="{FF2B5EF4-FFF2-40B4-BE49-F238E27FC236}">
                <a16:creationId xmlns:a16="http://schemas.microsoft.com/office/drawing/2014/main" id="{FD7AF5D2-87EE-8A7F-09D0-5481AE334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" r="4" b="2900"/>
          <a:stretch/>
        </p:blipFill>
        <p:spPr>
          <a:xfrm>
            <a:off x="5703154" y="4634144"/>
            <a:ext cx="1964959" cy="1904796"/>
          </a:xfrm>
          <a:prstGeom prst="snip2DiagRect">
            <a:avLst>
              <a:gd name="adj1" fmla="val 1910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B7D45CE-5677-7999-3359-DFAA3D06FEAF}"/>
              </a:ext>
            </a:extLst>
          </p:cNvPr>
          <p:cNvSpPr txBox="1"/>
          <p:nvPr/>
        </p:nvSpPr>
        <p:spPr>
          <a:xfrm>
            <a:off x="220110" y="319060"/>
            <a:ext cx="7639770" cy="5248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3800" b="1" u="sng" dirty="0"/>
              <a:t>Péče o u</a:t>
            </a:r>
            <a:r>
              <a:rPr lang="en-US" sz="3800" b="1" u="sng" dirty="0"/>
              <a:t>š</a:t>
            </a:r>
            <a:r>
              <a:rPr lang="cs-CZ" sz="3800" b="1" u="sng" dirty="0"/>
              <a:t>i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3200" b="1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b="1" i="1" dirty="0">
                <a:solidFill>
                  <a:schemeClr val="accent2">
                    <a:lumMod val="75000"/>
                  </a:schemeClr>
                </a:solidFill>
              </a:rPr>
              <a:t>Trhání chloupků z uší: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Zpočátku je možné trhat prsty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Pean </a:t>
            </a:r>
            <a:r>
              <a:rPr lang="en-US" sz="2000" b="1" dirty="0"/>
              <a:t>– </a:t>
            </a: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prodloužená</a:t>
            </a:r>
            <a:r>
              <a:rPr lang="en-US" sz="2000" dirty="0"/>
              <a:t> </a:t>
            </a:r>
            <a:r>
              <a:rPr lang="en-US" sz="2000" dirty="0" err="1"/>
              <a:t>ruka</a:t>
            </a:r>
            <a:r>
              <a:rPr lang="en-US" sz="2000" dirty="0"/>
              <a:t>, </a:t>
            </a:r>
            <a:r>
              <a:rPr lang="en-US" sz="2000" dirty="0" err="1"/>
              <a:t>zacházejte</a:t>
            </a:r>
            <a:r>
              <a:rPr lang="en-US" sz="2000" dirty="0"/>
              <a:t> s </a:t>
            </a:r>
            <a:r>
              <a:rPr lang="en-US" sz="2000" dirty="0" err="1"/>
              <a:t>ním</a:t>
            </a:r>
            <a:r>
              <a:rPr lang="en-US" sz="2000" dirty="0"/>
              <a:t> </a:t>
            </a:r>
            <a:r>
              <a:rPr lang="en-US" sz="2000" dirty="0" err="1"/>
              <a:t>opatrně</a:t>
            </a:r>
            <a:r>
              <a:rPr lang="en-US" sz="2000" dirty="0"/>
              <a:t>, </a:t>
            </a:r>
            <a:r>
              <a:rPr lang="en-US" sz="2000" dirty="0" err="1"/>
              <a:t>abyste</a:t>
            </a:r>
            <a:r>
              <a:rPr lang="en-US" sz="2000" dirty="0"/>
              <a:t> </a:t>
            </a:r>
            <a:r>
              <a:rPr lang="en-US" sz="2000" dirty="0" err="1"/>
              <a:t>pejskovi</a:t>
            </a:r>
            <a:r>
              <a:rPr lang="en-US" sz="2000" dirty="0"/>
              <a:t> </a:t>
            </a:r>
            <a:r>
              <a:rPr lang="en-US" sz="2000" dirty="0" err="1"/>
              <a:t>nepoškodili</a:t>
            </a:r>
            <a:r>
              <a:rPr lang="en-US" sz="2000" dirty="0"/>
              <a:t> </a:t>
            </a:r>
            <a:r>
              <a:rPr lang="en-US" sz="2000" dirty="0" err="1"/>
              <a:t>ušní</a:t>
            </a:r>
            <a:r>
              <a:rPr lang="en-US" sz="2000" dirty="0"/>
              <a:t> </a:t>
            </a:r>
            <a:r>
              <a:rPr lang="en-US" sz="2000" dirty="0" err="1"/>
              <a:t>sliznici</a:t>
            </a:r>
            <a:r>
              <a:rPr lang="en-US" sz="2000" dirty="0"/>
              <a:t> a </a:t>
            </a:r>
            <a:r>
              <a:rPr lang="en-US" sz="2000" dirty="0" err="1"/>
              <a:t>zvukovod</a:t>
            </a:r>
            <a:endParaRPr lang="cs-CZ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Vytrhávají se ty nejdelší chlupy vedoucí ze zvukovodu, okolí by se vytrhávat nemělo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Můžete použít depilační pudry s H₃BO₃ (znecitliví a vysuší) – </a:t>
            </a:r>
            <a:r>
              <a:rPr lang="cs-CZ" sz="2000" dirty="0">
                <a:solidFill>
                  <a:srgbClr val="FF0000"/>
                </a:solidFill>
              </a:rPr>
              <a:t>pouze do zdravého ucha bez zánětu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Někdy třeba trhat chloupky i při zánětech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cs-CZ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cs-CZ" sz="2000" b="1" dirty="0">
                <a:solidFill>
                  <a:srgbClr val="00B050"/>
                </a:solidFill>
              </a:rPr>
              <a:t>Prevence proti vzniku zánětů: 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Kontrolování uší denně 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Vystříhávání chlupů ze vnitřku uší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Vysušování vody po koupání – udržovat sucho i kolem uší; lze použít obvazovou vatu, ze které se udělá špunt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Udržování čistoty uší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Trhání chloupků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Obrázek 3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DB6C993D-16A6-8A24-6C5C-D5A53BC26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51" y="4693222"/>
            <a:ext cx="1845718" cy="1845718"/>
          </a:xfrm>
          <a:prstGeom prst="snip2DiagRect">
            <a:avLst>
              <a:gd name="adj1" fmla="val 1612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A729BAC-C251-F4F0-7052-68166238C566}"/>
              </a:ext>
            </a:extLst>
          </p:cNvPr>
          <p:cNvSpPr/>
          <p:nvPr/>
        </p:nvSpPr>
        <p:spPr>
          <a:xfrm>
            <a:off x="8007658" y="426128"/>
            <a:ext cx="3400148" cy="958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DD0CEF-52F7-97A0-DC67-21F1C3DB13BF}"/>
              </a:ext>
            </a:extLst>
          </p:cNvPr>
          <p:cNvSpPr txBox="1"/>
          <p:nvPr/>
        </p:nvSpPr>
        <p:spPr>
          <a:xfrm>
            <a:off x="8069802" y="443857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Se změnou prostředí se výrazně mění pH a uši jsou náchylnější k tvorbě zánětů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99F2B707-052C-4832-7D10-042E8EEF78AE}"/>
              </a:ext>
            </a:extLst>
          </p:cNvPr>
          <p:cNvSpPr/>
          <p:nvPr/>
        </p:nvSpPr>
        <p:spPr>
          <a:xfrm>
            <a:off x="8007658" y="1535742"/>
            <a:ext cx="3400148" cy="958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C54264-9178-0266-0CFA-2E63F5C04E7F}"/>
              </a:ext>
            </a:extLst>
          </p:cNvPr>
          <p:cNvSpPr txBox="1"/>
          <p:nvPr/>
        </p:nvSpPr>
        <p:spPr>
          <a:xfrm>
            <a:off x="8158579" y="1571201"/>
            <a:ext cx="3000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Pro snadnější vytrhávání </a:t>
            </a:r>
            <a:r>
              <a:rPr lang="cs-CZ" dirty="0">
                <a:solidFill>
                  <a:srgbClr val="FFFF00"/>
                </a:solidFill>
              </a:rPr>
              <a:t>(nesmí být v uchu zánět!) </a:t>
            </a:r>
            <a:r>
              <a:rPr lang="cs-CZ" dirty="0">
                <a:solidFill>
                  <a:schemeClr val="bg1"/>
                </a:solidFill>
              </a:rPr>
              <a:t>lze použít </a:t>
            </a:r>
            <a:r>
              <a:rPr lang="cs-CZ" b="1" u="sng" dirty="0">
                <a:solidFill>
                  <a:schemeClr val="bg1"/>
                </a:solidFill>
              </a:rPr>
              <a:t>pudry</a:t>
            </a:r>
            <a:r>
              <a:rPr lang="cs-CZ" dirty="0">
                <a:solidFill>
                  <a:schemeClr val="bg1"/>
                </a:solidFill>
              </a:rPr>
              <a:t> – zde např. </a:t>
            </a:r>
            <a:r>
              <a:rPr lang="cs-CZ" dirty="0" err="1">
                <a:solidFill>
                  <a:schemeClr val="bg1"/>
                </a:solidFill>
              </a:rPr>
              <a:t>Bajazin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6E0CFE6-DC8B-F5BF-B471-67FB32BA3116}"/>
              </a:ext>
            </a:extLst>
          </p:cNvPr>
          <p:cNvSpPr/>
          <p:nvPr/>
        </p:nvSpPr>
        <p:spPr>
          <a:xfrm>
            <a:off x="8007658" y="2644573"/>
            <a:ext cx="3400148" cy="131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340776-A788-D87E-6620-F3BF31BE1AFE}"/>
              </a:ext>
            </a:extLst>
          </p:cNvPr>
          <p:cNvSpPr txBox="1"/>
          <p:nvPr/>
        </p:nvSpPr>
        <p:spPr>
          <a:xfrm>
            <a:off x="8215643" y="2685036"/>
            <a:ext cx="292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Důležité je </a:t>
            </a:r>
            <a:r>
              <a:rPr lang="cs-CZ" b="1" u="sng" dirty="0">
                <a:solidFill>
                  <a:schemeClr val="bg1"/>
                </a:solidFill>
              </a:rPr>
              <a:t>vysušování uší po koupání (vata)</a:t>
            </a:r>
            <a:r>
              <a:rPr lang="cs-CZ" dirty="0">
                <a:solidFill>
                  <a:schemeClr val="bg1"/>
                </a:solidFill>
              </a:rPr>
              <a:t> – prevence proti mykózám (kvasinkám), vzniku zánětu 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FC190BD9-7D96-1690-3E72-06E4A22A6212}"/>
              </a:ext>
            </a:extLst>
          </p:cNvPr>
          <p:cNvSpPr/>
          <p:nvPr/>
        </p:nvSpPr>
        <p:spPr>
          <a:xfrm>
            <a:off x="8007657" y="4108611"/>
            <a:ext cx="3400148" cy="108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0759E1-DABA-56D0-1F24-789C880DEFC8}"/>
              </a:ext>
            </a:extLst>
          </p:cNvPr>
          <p:cNvSpPr txBox="1"/>
          <p:nvPr/>
        </p:nvSpPr>
        <p:spPr>
          <a:xfrm>
            <a:off x="8232359" y="4324730"/>
            <a:ext cx="301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Záněty uší mají specifický </a:t>
            </a:r>
            <a:r>
              <a:rPr lang="cs-CZ" b="1" u="sng" dirty="0">
                <a:solidFill>
                  <a:schemeClr val="bg1"/>
                </a:solidFill>
              </a:rPr>
              <a:t>(kyselý) zápach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6CF65180-BA62-14E0-1818-2FF19BF5CF9E}"/>
              </a:ext>
            </a:extLst>
          </p:cNvPr>
          <p:cNvSpPr/>
          <p:nvPr/>
        </p:nvSpPr>
        <p:spPr>
          <a:xfrm>
            <a:off x="8011361" y="5348795"/>
            <a:ext cx="3396446" cy="108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5B33B3B-C544-8086-E180-F929A9340909}"/>
              </a:ext>
            </a:extLst>
          </p:cNvPr>
          <p:cNvSpPr txBox="1"/>
          <p:nvPr/>
        </p:nvSpPr>
        <p:spPr>
          <a:xfrm>
            <a:off x="8083118" y="5567167"/>
            <a:ext cx="324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Je potřeba </a:t>
            </a:r>
            <a:r>
              <a:rPr lang="cs-CZ" b="1" u="sng" dirty="0">
                <a:solidFill>
                  <a:schemeClr val="bg1"/>
                </a:solidFill>
              </a:rPr>
              <a:t>trénovat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b="1" u="sng" dirty="0">
                <a:solidFill>
                  <a:schemeClr val="bg1"/>
                </a:solidFill>
              </a:rPr>
              <a:t>odmalička</a:t>
            </a:r>
            <a:r>
              <a:rPr lang="cs-CZ" dirty="0">
                <a:solidFill>
                  <a:schemeClr val="bg1"/>
                </a:solidFill>
              </a:rPr>
              <a:t>, a hlavně v </a:t>
            </a:r>
            <a:r>
              <a:rPr lang="cs-CZ" b="1" u="sng" dirty="0">
                <a:solidFill>
                  <a:schemeClr val="bg1"/>
                </a:solidFill>
              </a:rPr>
              <a:t>klidu</a:t>
            </a:r>
          </a:p>
        </p:txBody>
      </p:sp>
      <p:pic>
        <p:nvPicPr>
          <p:cNvPr id="7" name="Obrázek 6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F03C9110-9F11-C422-DB85-3E45042A8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89" y="2442962"/>
            <a:ext cx="904761" cy="15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F9350A-96C8-4902-E9E3-49ED6A936F06}"/>
              </a:ext>
            </a:extLst>
          </p:cNvPr>
          <p:cNvSpPr txBox="1"/>
          <p:nvPr/>
        </p:nvSpPr>
        <p:spPr>
          <a:xfrm>
            <a:off x="838199" y="978408"/>
            <a:ext cx="405653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dirty="0" err="1">
                <a:solidFill>
                  <a:srgbClr val="00B050"/>
                </a:solidFill>
                <a:ea typeface="+mj-ea"/>
                <a:cs typeface="+mj-cs"/>
              </a:rPr>
              <a:t>Čištění</a:t>
            </a:r>
            <a:r>
              <a:rPr lang="en-US" sz="3200" b="1" u="sng" dirty="0">
                <a:solidFill>
                  <a:srgbClr val="00B050"/>
                </a:solidFill>
                <a:ea typeface="+mj-ea"/>
                <a:cs typeface="+mj-cs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ea typeface="+mj-ea"/>
                <a:cs typeface="+mj-cs"/>
              </a:rPr>
              <a:t>uší</a:t>
            </a:r>
            <a:endParaRPr lang="en-US" sz="3200" b="1" u="sng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u="sng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631788-02B2-F038-77AA-F43B7F5A2D1D}"/>
              </a:ext>
            </a:extLst>
          </p:cNvPr>
          <p:cNvSpPr txBox="1"/>
          <p:nvPr/>
        </p:nvSpPr>
        <p:spPr>
          <a:xfrm>
            <a:off x="757118" y="2248138"/>
            <a:ext cx="4232325" cy="389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 případě potřeby, každý den (max. obden) kontrolovat uši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potřebovat</a:t>
            </a:r>
            <a:r>
              <a:rPr lang="en-US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u="sng" dirty="0" err="1"/>
              <a:t>Vatové</a:t>
            </a:r>
            <a:r>
              <a:rPr lang="en-US" i="1" u="sng" dirty="0"/>
              <a:t> </a:t>
            </a:r>
            <a:r>
              <a:rPr lang="en-US" i="1" u="sng" dirty="0" err="1"/>
              <a:t>tyčinky</a:t>
            </a:r>
            <a:r>
              <a:rPr lang="en-US" i="1" u="sng" dirty="0"/>
              <a:t>/</a:t>
            </a:r>
            <a:r>
              <a:rPr lang="en-US" i="1" u="sng" dirty="0" err="1"/>
              <a:t>vata</a:t>
            </a:r>
            <a:r>
              <a:rPr lang="en-US" i="1" u="sng" dirty="0"/>
              <a:t> + </a:t>
            </a:r>
            <a:r>
              <a:rPr lang="en-US" i="1" u="sng" dirty="0" err="1"/>
              <a:t>špejle</a:t>
            </a:r>
            <a:endParaRPr lang="en-US" i="1" u="sng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u="sng" dirty="0" err="1"/>
              <a:t>Parafinový</a:t>
            </a:r>
            <a:r>
              <a:rPr lang="en-US" i="1" u="sng" dirty="0"/>
              <a:t> </a:t>
            </a:r>
            <a:r>
              <a:rPr lang="en-US" i="1" u="sng" dirty="0" err="1"/>
              <a:t>olej</a:t>
            </a:r>
            <a:r>
              <a:rPr lang="en-US" i="1" u="sng" dirty="0"/>
              <a:t> (</a:t>
            </a:r>
            <a:r>
              <a:rPr lang="en-US" i="1" u="sng" dirty="0" err="1"/>
              <a:t>dostupný</a:t>
            </a:r>
            <a:r>
              <a:rPr lang="en-US" i="1" u="sng" dirty="0"/>
              <a:t> v </a:t>
            </a:r>
            <a:r>
              <a:rPr lang="en-US" i="1" u="sng" dirty="0" err="1"/>
              <a:t>každé</a:t>
            </a:r>
            <a:r>
              <a:rPr lang="en-US" i="1" u="sng" dirty="0"/>
              <a:t> </a:t>
            </a:r>
            <a:r>
              <a:rPr lang="en-US" i="1" u="sng" dirty="0" err="1"/>
              <a:t>lékarně</a:t>
            </a:r>
            <a:r>
              <a:rPr lang="en-US" i="1" u="sng" dirty="0"/>
              <a:t>)</a:t>
            </a:r>
            <a:endParaRPr lang="cs-CZ" i="1" u="sng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u="sng" dirty="0" err="1"/>
              <a:t>Audiron</a:t>
            </a:r>
            <a:endParaRPr lang="en-US" i="1" u="sng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err="1"/>
              <a:t>Nanesete</a:t>
            </a:r>
            <a:r>
              <a:rPr lang="en-US" i="1" dirty="0"/>
              <a:t> </a:t>
            </a:r>
            <a:r>
              <a:rPr lang="en-US" i="1" dirty="0" err="1"/>
              <a:t>parafin</a:t>
            </a:r>
            <a:r>
              <a:rPr lang="cs-CZ" i="1" dirty="0"/>
              <a:t>/</a:t>
            </a:r>
            <a:r>
              <a:rPr lang="cs-CZ" i="1" dirty="0" err="1"/>
              <a:t>audiron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vatovou</a:t>
            </a:r>
            <a:r>
              <a:rPr lang="en-US" i="1" dirty="0"/>
              <a:t> </a:t>
            </a:r>
            <a:r>
              <a:rPr lang="en-US" i="1" dirty="0" err="1"/>
              <a:t>tyčinku</a:t>
            </a:r>
            <a:r>
              <a:rPr lang="en-US" i="1" dirty="0"/>
              <a:t> a </a:t>
            </a:r>
            <a:r>
              <a:rPr lang="en-US" i="1" dirty="0" err="1"/>
              <a:t>začnete</a:t>
            </a:r>
            <a:r>
              <a:rPr lang="en-US" i="1" dirty="0"/>
              <a:t> </a:t>
            </a:r>
            <a:r>
              <a:rPr lang="en-US" i="1" dirty="0" err="1"/>
              <a:t>čistit</a:t>
            </a:r>
            <a:r>
              <a:rPr lang="en-US" i="1" dirty="0"/>
              <a:t> </a:t>
            </a:r>
            <a:r>
              <a:rPr lang="en-US" i="1" dirty="0" err="1"/>
              <a:t>ucho</a:t>
            </a:r>
            <a:r>
              <a:rPr lang="en-US" i="1" dirty="0"/>
              <a:t> – </a:t>
            </a:r>
            <a:r>
              <a:rPr lang="en-US" i="1" dirty="0" err="1"/>
              <a:t>opatrně</a:t>
            </a:r>
            <a:r>
              <a:rPr lang="en-US" i="1" dirty="0"/>
              <a:t>!!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Pes </a:t>
            </a:r>
            <a:r>
              <a:rPr lang="en-US" b="1" dirty="0" err="1">
                <a:highlight>
                  <a:srgbClr val="FFFF00"/>
                </a:highlight>
              </a:rPr>
              <a:t>musí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být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naprosto</a:t>
            </a:r>
            <a:r>
              <a:rPr lang="en-US" b="1" dirty="0">
                <a:highlight>
                  <a:srgbClr val="FFFF00"/>
                </a:highlight>
              </a:rPr>
              <a:t> v </a:t>
            </a:r>
            <a:r>
              <a:rPr lang="en-US" b="1" dirty="0" err="1">
                <a:highlight>
                  <a:srgbClr val="FFFF00"/>
                </a:highlight>
              </a:rPr>
              <a:t>klidu</a:t>
            </a:r>
            <a:r>
              <a:rPr lang="en-US" b="1" dirty="0">
                <a:highlight>
                  <a:srgbClr val="FFFF00"/>
                </a:highlight>
              </a:rPr>
              <a:t>, </a:t>
            </a:r>
            <a:r>
              <a:rPr lang="en-US" b="1" dirty="0" err="1">
                <a:highlight>
                  <a:srgbClr val="FFFF00"/>
                </a:highlight>
              </a:rPr>
              <a:t>nesmí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sebou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škubat</a:t>
            </a:r>
            <a:r>
              <a:rPr lang="en-US" b="1" dirty="0">
                <a:highlight>
                  <a:srgbClr val="FFFF00"/>
                </a:highlight>
              </a:rPr>
              <a:t>, </a:t>
            </a:r>
            <a:r>
              <a:rPr lang="en-US" b="1" dirty="0" err="1">
                <a:highlight>
                  <a:srgbClr val="FFFF00"/>
                </a:highlight>
              </a:rPr>
              <a:t>abyste</a:t>
            </a:r>
            <a:r>
              <a:rPr lang="en-US" b="1" dirty="0">
                <a:highlight>
                  <a:srgbClr val="FFFF00"/>
                </a:highlight>
              </a:rPr>
              <a:t> mu </a:t>
            </a:r>
            <a:r>
              <a:rPr lang="en-US" b="1" dirty="0" err="1">
                <a:highlight>
                  <a:srgbClr val="FFFF00"/>
                </a:highlight>
              </a:rPr>
              <a:t>ucho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nepoškodili</a:t>
            </a:r>
            <a:r>
              <a:rPr lang="en-US" b="1" dirty="0">
                <a:highlight>
                  <a:srgbClr val="FFFF00"/>
                </a:highlight>
              </a:rPr>
              <a:t>!</a:t>
            </a:r>
            <a:endParaRPr lang="cs-CZ" b="1" dirty="0">
              <a:highlight>
                <a:srgbClr val="FFFF00"/>
              </a:highlight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cs-CZ" dirty="0">
              <a:highlight>
                <a:srgbClr val="FFFF00"/>
              </a:highlight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cs-CZ" dirty="0">
              <a:highlight>
                <a:srgbClr val="FFFF00"/>
              </a:highlight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cs-CZ" dirty="0">
              <a:highlight>
                <a:srgbClr val="FFFF00"/>
              </a:highlight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b="1" dirty="0">
              <a:highlight>
                <a:srgbClr val="FFFF00"/>
              </a:highlight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7" name="Obrázek 6" descr="Obsah obrázku hygienické potřeby&#10;&#10;Popis byl vytvořen automaticky">
            <a:extLst>
              <a:ext uri="{FF2B5EF4-FFF2-40B4-BE49-F238E27FC236}">
                <a16:creationId xmlns:a16="http://schemas.microsoft.com/office/drawing/2014/main" id="{92706E23-E668-11B7-415F-BB93A26A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85" y="471751"/>
            <a:ext cx="1964686" cy="2338913"/>
          </a:xfrm>
          <a:prstGeom prst="rect">
            <a:avLst/>
          </a:prstGeom>
        </p:spPr>
      </p:pic>
      <p:pic>
        <p:nvPicPr>
          <p:cNvPr id="1028" name="Picture 4" descr="Vatové tyčinky do uší - volné - Caretrade">
            <a:extLst>
              <a:ext uri="{FF2B5EF4-FFF2-40B4-BE49-F238E27FC236}">
                <a16:creationId xmlns:a16="http://schemas.microsoft.com/office/drawing/2014/main" id="{7A130D09-35F2-6A85-92A8-95F44430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6989667" y="564968"/>
            <a:ext cx="2873668" cy="21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B64E5F1-C7C5-1EDB-B74C-04CB58516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05" y="3112151"/>
            <a:ext cx="5989328" cy="30518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99287AB-33D2-F9C7-3E11-4CA2F3523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974" y="397329"/>
            <a:ext cx="1835980" cy="24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D558EC-3847-4B3D-876B-8F955D254870}"/>
              </a:ext>
            </a:extLst>
          </p:cNvPr>
          <p:cNvSpPr txBox="1"/>
          <p:nvPr/>
        </p:nvSpPr>
        <p:spPr>
          <a:xfrm>
            <a:off x="621437" y="392233"/>
            <a:ext cx="3977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Šampony: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6398F7-4BAB-4A7A-A6D4-1FFF8244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1" y="2010557"/>
            <a:ext cx="3839828" cy="38398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06DBD5A-359D-4DCE-BC8C-CCB15416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22" y="2207747"/>
            <a:ext cx="2753957" cy="4118066"/>
          </a:xfrm>
          <a:prstGeom prst="rect">
            <a:avLst/>
          </a:prstGeom>
        </p:spPr>
      </p:pic>
      <p:pic>
        <p:nvPicPr>
          <p:cNvPr id="2050" name="Picture 2" descr="FURNATURA Šampon – cedrové dřevo 500 ml | ProPsy.shop">
            <a:extLst>
              <a:ext uri="{FF2B5EF4-FFF2-40B4-BE49-F238E27FC236}">
                <a16:creationId xmlns:a16="http://schemas.microsoft.com/office/drawing/2014/main" id="{8F375581-0D97-488B-84F3-8CF1AAD3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00" y="3106464"/>
            <a:ext cx="2406570" cy="24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49C2727-5EE9-FBF1-DF58-C9144A349B02}"/>
              </a:ext>
            </a:extLst>
          </p:cNvPr>
          <p:cNvSpPr txBox="1"/>
          <p:nvPr/>
        </p:nvSpPr>
        <p:spPr>
          <a:xfrm>
            <a:off x="729963" y="5657671"/>
            <a:ext cx="318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Používám dlouhodobě – bez </a:t>
            </a:r>
            <a:r>
              <a:rPr lang="cs-CZ" dirty="0" err="1"/>
              <a:t>parfemace</a:t>
            </a:r>
            <a:r>
              <a:rPr lang="cs-CZ" dirty="0"/>
              <a:t>, </a:t>
            </a:r>
            <a:r>
              <a:rPr lang="cs-CZ" dirty="0" err="1"/>
              <a:t>lagottí</a:t>
            </a:r>
            <a:r>
              <a:rPr lang="cs-CZ" dirty="0"/>
              <a:t> srst vypadá dobře. Lze použít i jiný, ale to musíte vyzkoušet sami</a:t>
            </a:r>
          </a:p>
        </p:txBody>
      </p:sp>
      <p:sp>
        <p:nvSpPr>
          <p:cNvPr id="9" name="Šipka: zahnutá doleva 8">
            <a:extLst>
              <a:ext uri="{FF2B5EF4-FFF2-40B4-BE49-F238E27FC236}">
                <a16:creationId xmlns:a16="http://schemas.microsoft.com/office/drawing/2014/main" id="{45B2A208-606B-A112-D3CD-D6EA3046C12F}"/>
              </a:ext>
            </a:extLst>
          </p:cNvPr>
          <p:cNvSpPr/>
          <p:nvPr/>
        </p:nvSpPr>
        <p:spPr>
          <a:xfrm rot="11316568">
            <a:off x="913376" y="4616984"/>
            <a:ext cx="443883" cy="10531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AAC64F-AABC-90E9-8829-0F90B8E1C70C}"/>
              </a:ext>
            </a:extLst>
          </p:cNvPr>
          <p:cNvSpPr txBox="1"/>
          <p:nvPr/>
        </p:nvSpPr>
        <p:spPr>
          <a:xfrm>
            <a:off x="621437" y="1113893"/>
            <a:ext cx="99940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Používat nejlépe </a:t>
            </a:r>
            <a:r>
              <a:rPr lang="cs-CZ" sz="1800" u="sng" dirty="0"/>
              <a:t>hydratující šampon s kokosovým základem (nebo alespoň kokosovou složkou), nejlépe bez nějaké velké </a:t>
            </a:r>
            <a:r>
              <a:rPr lang="cs-CZ" sz="1800" u="sng" dirty="0" err="1"/>
              <a:t>parfumace</a:t>
            </a:r>
            <a:r>
              <a:rPr lang="cs-CZ" sz="1800" dirty="0"/>
              <a:t> - pro lepší strukturu, výživu a kvalitu srsti i v budoucnosti</a:t>
            </a:r>
          </a:p>
          <a:p>
            <a:endParaRPr lang="cs-CZ" sz="1800" dirty="0"/>
          </a:p>
          <a:p>
            <a:pPr algn="ctr"/>
            <a:r>
              <a:rPr lang="cs-CZ" sz="1800" dirty="0">
                <a:highlight>
                  <a:srgbClr val="FFFF00"/>
                </a:highlight>
              </a:rPr>
              <a:t>SRST SE </a:t>
            </a:r>
            <a:r>
              <a:rPr lang="cs-CZ" sz="1800" b="1" dirty="0">
                <a:highlight>
                  <a:srgbClr val="FFFF00"/>
                </a:highlight>
              </a:rPr>
              <a:t>NESMÍ FÉNOVAT</a:t>
            </a:r>
            <a:r>
              <a:rPr lang="cs-CZ" sz="1800" dirty="0">
                <a:highlight>
                  <a:srgbClr val="FFFF00"/>
                </a:highlight>
              </a:rPr>
              <a:t>, VŽDY NECHAT </a:t>
            </a:r>
            <a:r>
              <a:rPr lang="cs-CZ" sz="1800" b="1" dirty="0">
                <a:highlight>
                  <a:srgbClr val="FFFF00"/>
                </a:highlight>
              </a:rPr>
              <a:t>PŘIROZENĚ USCHNOUT</a:t>
            </a:r>
          </a:p>
          <a:p>
            <a:pPr algn="ctr"/>
            <a:r>
              <a:rPr lang="cs-CZ" sz="1800" b="1" dirty="0">
                <a:highlight>
                  <a:srgbClr val="FFFF00"/>
                </a:highlight>
              </a:rPr>
              <a:t>(a vytřít nejlépe </a:t>
            </a:r>
            <a:r>
              <a:rPr lang="cs-CZ" sz="1800" b="1" dirty="0" err="1">
                <a:highlight>
                  <a:srgbClr val="FFFF00"/>
                </a:highlight>
              </a:rPr>
              <a:t>frote</a:t>
            </a:r>
            <a:r>
              <a:rPr lang="cs-CZ" sz="1800" b="1" dirty="0">
                <a:highlight>
                  <a:srgbClr val="FFFF00"/>
                </a:highlight>
              </a:rPr>
              <a:t> ručníkem)</a:t>
            </a:r>
          </a:p>
        </p:txBody>
      </p:sp>
    </p:spTree>
    <p:extLst>
      <p:ext uri="{BB962C8B-B14F-4D97-AF65-F5344CB8AC3E}">
        <p14:creationId xmlns:p14="http://schemas.microsoft.com/office/powerpoint/2010/main" val="248838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35782</TotalTime>
  <Words>1505</Words>
  <Application>Microsoft Office PowerPoint</Application>
  <PresentationFormat>Širokoúhlá obrazovka</PresentationFormat>
  <Paragraphs>206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ÚPRAVA SRSTI LGR</dc:title>
  <dc:creator>Leila Štěpánková</dc:creator>
  <cp:lastModifiedBy>Leila Stepankova</cp:lastModifiedBy>
  <cp:revision>353</cp:revision>
  <dcterms:created xsi:type="dcterms:W3CDTF">2022-05-01T10:10:51Z</dcterms:created>
  <dcterms:modified xsi:type="dcterms:W3CDTF">2022-12-29T00:11:38Z</dcterms:modified>
</cp:coreProperties>
</file>